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 id="2147483690" r:id="rId5"/>
  </p:sldMasterIdLst>
  <p:notesMasterIdLst>
    <p:notesMasterId r:id="rId12"/>
  </p:notesMasterIdLst>
  <p:handoutMasterIdLst>
    <p:handoutMasterId r:id="rId13"/>
  </p:handoutMasterIdLst>
  <p:sldIdLst>
    <p:sldId id="256" r:id="rId6"/>
    <p:sldId id="257" r:id="rId7"/>
    <p:sldId id="261" r:id="rId8"/>
    <p:sldId id="268" r:id="rId9"/>
    <p:sldId id="272" r:id="rId10"/>
    <p:sldId id="263" r:id="rId11"/>
  </p:sldIdLst>
  <p:sldSz cx="12192000" cy="6858000"/>
  <p:notesSz cx="6858000" cy="9144000"/>
  <p:defaultTextStyle>
    <a:defPPr>
      <a:defRPr lang="en-US"/>
    </a:defPPr>
    <a:lvl1pPr marL="0" algn="l" defTabSz="914355" rtl="0" eaLnBrk="1" latinLnBrk="0" hangingPunct="1">
      <a:defRPr sz="1800" kern="1200">
        <a:solidFill>
          <a:schemeClr val="tx1"/>
        </a:solidFill>
        <a:latin typeface="+mn-lt"/>
        <a:ea typeface="+mn-ea"/>
        <a:cs typeface="+mn-cs"/>
      </a:defRPr>
    </a:lvl1pPr>
    <a:lvl2pPr marL="457177" algn="l" defTabSz="914355" rtl="0" eaLnBrk="1" latinLnBrk="0" hangingPunct="1">
      <a:defRPr sz="1800" kern="1200">
        <a:solidFill>
          <a:schemeClr val="tx1"/>
        </a:solidFill>
        <a:latin typeface="+mn-lt"/>
        <a:ea typeface="+mn-ea"/>
        <a:cs typeface="+mn-cs"/>
      </a:defRPr>
    </a:lvl2pPr>
    <a:lvl3pPr marL="914355" algn="l" defTabSz="914355" rtl="0" eaLnBrk="1" latinLnBrk="0" hangingPunct="1">
      <a:defRPr sz="1800" kern="1200">
        <a:solidFill>
          <a:schemeClr val="tx1"/>
        </a:solidFill>
        <a:latin typeface="+mn-lt"/>
        <a:ea typeface="+mn-ea"/>
        <a:cs typeface="+mn-cs"/>
      </a:defRPr>
    </a:lvl3pPr>
    <a:lvl4pPr marL="1371532" algn="l" defTabSz="914355" rtl="0" eaLnBrk="1" latinLnBrk="0" hangingPunct="1">
      <a:defRPr sz="1800" kern="1200">
        <a:solidFill>
          <a:schemeClr val="tx1"/>
        </a:solidFill>
        <a:latin typeface="+mn-lt"/>
        <a:ea typeface="+mn-ea"/>
        <a:cs typeface="+mn-cs"/>
      </a:defRPr>
    </a:lvl4pPr>
    <a:lvl5pPr marL="1828709" algn="l" defTabSz="914355" rtl="0" eaLnBrk="1" latinLnBrk="0" hangingPunct="1">
      <a:defRPr sz="1800" kern="1200">
        <a:solidFill>
          <a:schemeClr val="tx1"/>
        </a:solidFill>
        <a:latin typeface="+mn-lt"/>
        <a:ea typeface="+mn-ea"/>
        <a:cs typeface="+mn-cs"/>
      </a:defRPr>
    </a:lvl5pPr>
    <a:lvl6pPr marL="2285886" algn="l" defTabSz="914355" rtl="0" eaLnBrk="1" latinLnBrk="0" hangingPunct="1">
      <a:defRPr sz="1800" kern="1200">
        <a:solidFill>
          <a:schemeClr val="tx1"/>
        </a:solidFill>
        <a:latin typeface="+mn-lt"/>
        <a:ea typeface="+mn-ea"/>
        <a:cs typeface="+mn-cs"/>
      </a:defRPr>
    </a:lvl6pPr>
    <a:lvl7pPr marL="2743063" algn="l" defTabSz="914355" rtl="0" eaLnBrk="1" latinLnBrk="0" hangingPunct="1">
      <a:defRPr sz="1800" kern="1200">
        <a:solidFill>
          <a:schemeClr val="tx1"/>
        </a:solidFill>
        <a:latin typeface="+mn-lt"/>
        <a:ea typeface="+mn-ea"/>
        <a:cs typeface="+mn-cs"/>
      </a:defRPr>
    </a:lvl7pPr>
    <a:lvl8pPr marL="3200240" algn="l" defTabSz="914355" rtl="0" eaLnBrk="1" latinLnBrk="0" hangingPunct="1">
      <a:defRPr sz="1800" kern="1200">
        <a:solidFill>
          <a:schemeClr val="tx1"/>
        </a:solidFill>
        <a:latin typeface="+mn-lt"/>
        <a:ea typeface="+mn-ea"/>
        <a:cs typeface="+mn-cs"/>
      </a:defRPr>
    </a:lvl8pPr>
    <a:lvl9pPr marL="3657417" algn="l" defTabSz="914355"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B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7CBD6B-C882-4D45-840E-D0A403424765}" v="33" dt="2025-05-29T15:33:31.4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4" autoAdjust="0"/>
    <p:restoredTop sz="94660"/>
  </p:normalViewPr>
  <p:slideViewPr>
    <p:cSldViewPr snapToGrid="0">
      <p:cViewPr varScale="1">
        <p:scale>
          <a:sx n="105" d="100"/>
          <a:sy n="105" d="100"/>
        </p:scale>
        <p:origin x="1074"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60308A0-BFA1-3D82-82A7-D31D74D0F21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8637F76-2C6D-5715-1468-10F2E0CC72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DCFC793-6ECA-4D98-B8E2-0AEBF66A4632}" type="datetimeFigureOut">
              <a:rPr lang="en-GB" smtClean="0"/>
              <a:t>27/05/2025</a:t>
            </a:fld>
            <a:endParaRPr lang="en-GB"/>
          </a:p>
        </p:txBody>
      </p:sp>
      <p:sp>
        <p:nvSpPr>
          <p:cNvPr id="4" name="Footer Placeholder 3">
            <a:extLst>
              <a:ext uri="{FF2B5EF4-FFF2-40B4-BE49-F238E27FC236}">
                <a16:creationId xmlns:a16="http://schemas.microsoft.com/office/drawing/2014/main" id="{5B04C6CB-27F6-F06B-B5CC-32A22957C03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27B0C132-1051-4B81-1909-90FE4860332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DBC20E-51D3-4EE0-973A-69CA4C8AC0DE}" type="slidenum">
              <a:rPr lang="en-GB" smtClean="0"/>
              <a:t>‹#›</a:t>
            </a:fld>
            <a:endParaRPr lang="en-GB"/>
          </a:p>
        </p:txBody>
      </p:sp>
    </p:spTree>
    <p:extLst>
      <p:ext uri="{BB962C8B-B14F-4D97-AF65-F5344CB8AC3E}">
        <p14:creationId xmlns:p14="http://schemas.microsoft.com/office/powerpoint/2010/main" val="3803024696"/>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B6CE57-FE08-4292-8699-AB6E0AEC1652}" type="datetimeFigureOut">
              <a:rPr lang="en-GB" smtClean="0"/>
              <a:t>27/05/2025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6838CD-7715-4852-B0C3-709A112EB79E}" type="slidenum">
              <a:rPr lang="en-GB" smtClean="0"/>
              <a:t>‹#›</a:t>
            </a:fld>
            <a:endParaRPr lang="en-GB"/>
          </a:p>
        </p:txBody>
      </p:sp>
    </p:spTree>
    <p:extLst>
      <p:ext uri="{BB962C8B-B14F-4D97-AF65-F5344CB8AC3E}">
        <p14:creationId xmlns:p14="http://schemas.microsoft.com/office/powerpoint/2010/main" val="887981469"/>
      </p:ext>
    </p:extLst>
  </p:cSld>
  <p:clrMap bg1="lt1" tx1="dk1" bg2="lt2" tx2="dk2" accent1="accent1" accent2="accent2" accent3="accent3" accent4="accent4" accent5="accent5" accent6="accent6" hlink="hlink" folHlink="folHlink"/>
  <p:notesStyle>
    <a:lvl1pPr marL="0" algn="l" defTabSz="914355" rtl="0" eaLnBrk="1" latinLnBrk="0" hangingPunct="1">
      <a:defRPr sz="1200" kern="1200">
        <a:solidFill>
          <a:schemeClr val="tx1"/>
        </a:solidFill>
        <a:latin typeface="+mn-lt"/>
        <a:ea typeface="+mn-ea"/>
        <a:cs typeface="+mn-cs"/>
      </a:defRPr>
    </a:lvl1pPr>
    <a:lvl2pPr marL="457177" algn="l" defTabSz="914355" rtl="0" eaLnBrk="1" latinLnBrk="0" hangingPunct="1">
      <a:defRPr sz="1200" kern="1200">
        <a:solidFill>
          <a:schemeClr val="tx1"/>
        </a:solidFill>
        <a:latin typeface="+mn-lt"/>
        <a:ea typeface="+mn-ea"/>
        <a:cs typeface="+mn-cs"/>
      </a:defRPr>
    </a:lvl2pPr>
    <a:lvl3pPr marL="914355" algn="l" defTabSz="914355" rtl="0" eaLnBrk="1" latinLnBrk="0" hangingPunct="1">
      <a:defRPr sz="1200" kern="1200">
        <a:solidFill>
          <a:schemeClr val="tx1"/>
        </a:solidFill>
        <a:latin typeface="+mn-lt"/>
        <a:ea typeface="+mn-ea"/>
        <a:cs typeface="+mn-cs"/>
      </a:defRPr>
    </a:lvl3pPr>
    <a:lvl4pPr marL="1371532" algn="l" defTabSz="914355" rtl="0" eaLnBrk="1" latinLnBrk="0" hangingPunct="1">
      <a:defRPr sz="1200" kern="1200">
        <a:solidFill>
          <a:schemeClr val="tx1"/>
        </a:solidFill>
        <a:latin typeface="+mn-lt"/>
        <a:ea typeface="+mn-ea"/>
        <a:cs typeface="+mn-cs"/>
      </a:defRPr>
    </a:lvl4pPr>
    <a:lvl5pPr marL="1828709" algn="l" defTabSz="914355" rtl="0" eaLnBrk="1" latinLnBrk="0" hangingPunct="1">
      <a:defRPr sz="1200" kern="1200">
        <a:solidFill>
          <a:schemeClr val="tx1"/>
        </a:solidFill>
        <a:latin typeface="+mn-lt"/>
        <a:ea typeface="+mn-ea"/>
        <a:cs typeface="+mn-cs"/>
      </a:defRPr>
    </a:lvl5pPr>
    <a:lvl6pPr marL="2285886" algn="l" defTabSz="914355" rtl="0" eaLnBrk="1" latinLnBrk="0" hangingPunct="1">
      <a:defRPr sz="1200" kern="1200">
        <a:solidFill>
          <a:schemeClr val="tx1"/>
        </a:solidFill>
        <a:latin typeface="+mn-lt"/>
        <a:ea typeface="+mn-ea"/>
        <a:cs typeface="+mn-cs"/>
      </a:defRPr>
    </a:lvl6pPr>
    <a:lvl7pPr marL="2743063" algn="l" defTabSz="914355" rtl="0" eaLnBrk="1" latinLnBrk="0" hangingPunct="1">
      <a:defRPr sz="1200" kern="1200">
        <a:solidFill>
          <a:schemeClr val="tx1"/>
        </a:solidFill>
        <a:latin typeface="+mn-lt"/>
        <a:ea typeface="+mn-ea"/>
        <a:cs typeface="+mn-cs"/>
      </a:defRPr>
    </a:lvl7pPr>
    <a:lvl8pPr marL="3200240" algn="l" defTabSz="914355" rtl="0" eaLnBrk="1" latinLnBrk="0" hangingPunct="1">
      <a:defRPr sz="1200" kern="1200">
        <a:solidFill>
          <a:schemeClr val="tx1"/>
        </a:solidFill>
        <a:latin typeface="+mn-lt"/>
        <a:ea typeface="+mn-ea"/>
        <a:cs typeface="+mn-cs"/>
      </a:defRPr>
    </a:lvl8pPr>
    <a:lvl9pPr marL="3657417" algn="l" defTabSz="91435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489B4-79CA-8F3F-A47B-E314496BE3FA}"/>
              </a:ext>
            </a:extLst>
          </p:cNvPr>
          <p:cNvSpPr>
            <a:spLocks noGrp="1"/>
          </p:cNvSpPr>
          <p:nvPr>
            <p:ph type="ctrTitle"/>
          </p:nvPr>
        </p:nvSpPr>
        <p:spPr>
          <a:xfrm>
            <a:off x="526472" y="2369126"/>
            <a:ext cx="5309062" cy="983827"/>
          </a:xfrm>
        </p:spPr>
        <p:txBody>
          <a:bodyPr anchor="b"/>
          <a:lstStyle>
            <a:lvl1pPr algn="l">
              <a:lnSpc>
                <a:spcPct val="80000"/>
              </a:lnSpc>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A8BCA33-B06C-A17F-E280-4207B1CAD226}"/>
              </a:ext>
            </a:extLst>
          </p:cNvPr>
          <p:cNvSpPr>
            <a:spLocks noGrp="1"/>
          </p:cNvSpPr>
          <p:nvPr>
            <p:ph type="subTitle" idx="1"/>
          </p:nvPr>
        </p:nvSpPr>
        <p:spPr>
          <a:xfrm>
            <a:off x="526472" y="3369580"/>
            <a:ext cx="5309062" cy="645467"/>
          </a:xfrm>
        </p:spPr>
        <p:txBody>
          <a:bodyPr/>
          <a:lstStyle>
            <a:lvl1pPr marL="0" indent="0" algn="l">
              <a:buNone/>
              <a:defRPr sz="2000"/>
            </a:lvl1pPr>
            <a:lvl2pPr marL="457177" indent="0" algn="ctr">
              <a:buNone/>
              <a:defRPr sz="2000"/>
            </a:lvl2pPr>
            <a:lvl3pPr marL="914355" indent="0" algn="ctr">
              <a:buNone/>
              <a:defRPr sz="1800"/>
            </a:lvl3pPr>
            <a:lvl4pPr marL="1371532" indent="0" algn="ctr">
              <a:buNone/>
              <a:defRPr sz="1600"/>
            </a:lvl4pPr>
            <a:lvl5pPr marL="1828709" indent="0" algn="ctr">
              <a:buNone/>
              <a:defRPr sz="1600"/>
            </a:lvl5pPr>
            <a:lvl6pPr marL="2285886" indent="0" algn="ctr">
              <a:buNone/>
              <a:defRPr sz="1600"/>
            </a:lvl6pPr>
            <a:lvl7pPr marL="2743063" indent="0" algn="ctr">
              <a:buNone/>
              <a:defRPr sz="1600"/>
            </a:lvl7pPr>
            <a:lvl8pPr marL="3200240" indent="0" algn="ctr">
              <a:buNone/>
              <a:defRPr sz="1600"/>
            </a:lvl8pPr>
            <a:lvl9pPr marL="3657417" indent="0" algn="ctr">
              <a:buNone/>
              <a:defRPr sz="1600"/>
            </a:lvl9pPr>
          </a:lstStyle>
          <a:p>
            <a:r>
              <a:rPr lang="en-US"/>
              <a:t>Click to edit Master subtitle style</a:t>
            </a:r>
            <a:endParaRPr lang="en-GB"/>
          </a:p>
        </p:txBody>
      </p:sp>
      <p:pic>
        <p:nvPicPr>
          <p:cNvPr id="7" name="Graphic 6">
            <a:extLst>
              <a:ext uri="{FF2B5EF4-FFF2-40B4-BE49-F238E27FC236}">
                <a16:creationId xmlns:a16="http://schemas.microsoft.com/office/drawing/2014/main" id="{37184625-BD31-5488-E6E5-1B7E219CFB3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9867" y="277712"/>
            <a:ext cx="1202670" cy="1470782"/>
          </a:xfrm>
          <a:prstGeom prst="rect">
            <a:avLst/>
          </a:prstGeom>
        </p:spPr>
      </p:pic>
      <p:sp>
        <p:nvSpPr>
          <p:cNvPr id="11" name="Text Placeholder 10">
            <a:extLst>
              <a:ext uri="{FF2B5EF4-FFF2-40B4-BE49-F238E27FC236}">
                <a16:creationId xmlns:a16="http://schemas.microsoft.com/office/drawing/2014/main" id="{AD82819C-B742-F243-4B37-32074EA63BE7}"/>
              </a:ext>
            </a:extLst>
          </p:cNvPr>
          <p:cNvSpPr>
            <a:spLocks noGrp="1"/>
          </p:cNvSpPr>
          <p:nvPr>
            <p:ph type="body" sz="quarter" idx="10" hasCustomPrompt="1"/>
          </p:nvPr>
        </p:nvSpPr>
        <p:spPr>
          <a:xfrm>
            <a:off x="443172" y="4410790"/>
            <a:ext cx="4178703" cy="1064367"/>
          </a:xfrm>
        </p:spPr>
        <p:txBody>
          <a:bodyPr/>
          <a:lstStyle>
            <a:lvl1pPr marL="96838" indent="-88900">
              <a:spcAft>
                <a:spcPts val="0"/>
              </a:spcAft>
              <a:buNone/>
              <a:tabLst/>
              <a:defRPr sz="1600">
                <a:solidFill>
                  <a:schemeClr val="bg2"/>
                </a:solidFill>
              </a:defRPr>
            </a:lvl1pPr>
          </a:lstStyle>
          <a:p>
            <a:pPr lvl="0"/>
            <a:r>
              <a:rPr lang="en-GB"/>
              <a:t>“Click to edit Master text styles</a:t>
            </a:r>
          </a:p>
        </p:txBody>
      </p:sp>
      <p:sp>
        <p:nvSpPr>
          <p:cNvPr id="12" name="Subtitle 8">
            <a:extLst>
              <a:ext uri="{FF2B5EF4-FFF2-40B4-BE49-F238E27FC236}">
                <a16:creationId xmlns:a16="http://schemas.microsoft.com/office/drawing/2014/main" id="{B99DA498-F85B-F43C-043A-7C6385655AE5}"/>
              </a:ext>
            </a:extLst>
          </p:cNvPr>
          <p:cNvSpPr txBox="1">
            <a:spLocks/>
          </p:cNvSpPr>
          <p:nvPr userDrawn="1"/>
        </p:nvSpPr>
        <p:spPr>
          <a:xfrm>
            <a:off x="508000" y="6073391"/>
            <a:ext cx="4310580" cy="352809"/>
          </a:xfrm>
          <a:prstGeom prst="rect">
            <a:avLst/>
          </a:prstGeom>
        </p:spPr>
        <p:txBody>
          <a:bodyPr vert="horz" lIns="0" tIns="0" rIns="0" bIns="0" rtlCol="0" anchor="b">
            <a:noAutofit/>
          </a:bodyPr>
          <a:lstStyle>
            <a:lvl1pPr marL="0" indent="0" algn="ctr" defTabSz="914400" rtl="0" eaLnBrk="1" latinLnBrk="0" hangingPunct="1">
              <a:lnSpc>
                <a:spcPct val="90000"/>
              </a:lnSpc>
              <a:spcBef>
                <a:spcPts val="1000"/>
              </a:spcBef>
              <a:buFont typeface="Figtree" pitchFamily="2"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Figtree" pitchFamily="2"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Figtree" pitchFamily="2"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Figtree" pitchFamily="2"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Figtree" pitchFamily="2"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Figtree" pitchFamily="2"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Figtree" pitchFamily="2"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Figtree" pitchFamily="2"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Figtree" pitchFamily="2" charset="0"/>
              <a:buNone/>
              <a:defRPr sz="1600" kern="1200">
                <a:solidFill>
                  <a:schemeClr val="tx1"/>
                </a:solidFill>
                <a:latin typeface="+mn-lt"/>
                <a:ea typeface="+mn-ea"/>
                <a:cs typeface="+mn-cs"/>
              </a:defRPr>
            </a:lvl9pPr>
          </a:lstStyle>
          <a:p>
            <a:pPr algn="l"/>
            <a:r>
              <a:rPr lang="en-GB" sz="1400" err="1">
                <a:solidFill>
                  <a:schemeClr val="bg1"/>
                </a:solidFill>
              </a:rPr>
              <a:t>www.suttontrust.com</a:t>
            </a:r>
            <a:endParaRPr lang="en-GB" sz="1400">
              <a:solidFill>
                <a:schemeClr val="bg1"/>
              </a:solidFill>
            </a:endParaRPr>
          </a:p>
        </p:txBody>
      </p:sp>
      <p:sp>
        <p:nvSpPr>
          <p:cNvPr id="13" name="Rectangle 12">
            <a:extLst>
              <a:ext uri="{FF2B5EF4-FFF2-40B4-BE49-F238E27FC236}">
                <a16:creationId xmlns:a16="http://schemas.microsoft.com/office/drawing/2014/main" id="{1BE70538-CDBD-344C-4E26-9ACEC63062A7}"/>
              </a:ext>
            </a:extLst>
          </p:cNvPr>
          <p:cNvSpPr/>
          <p:nvPr userDrawn="1"/>
        </p:nvSpPr>
        <p:spPr>
          <a:xfrm>
            <a:off x="10820400" y="27432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14" name="Rectangle 13">
            <a:extLst>
              <a:ext uri="{FF2B5EF4-FFF2-40B4-BE49-F238E27FC236}">
                <a16:creationId xmlns:a16="http://schemas.microsoft.com/office/drawing/2014/main" id="{6A25F905-960C-604B-A5E7-DB8835915088}"/>
              </a:ext>
            </a:extLst>
          </p:cNvPr>
          <p:cNvSpPr/>
          <p:nvPr userDrawn="1"/>
        </p:nvSpPr>
        <p:spPr>
          <a:xfrm>
            <a:off x="9448801" y="27432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15" name="Rectangle 14">
            <a:extLst>
              <a:ext uri="{FF2B5EF4-FFF2-40B4-BE49-F238E27FC236}">
                <a16:creationId xmlns:a16="http://schemas.microsoft.com/office/drawing/2014/main" id="{61AE728E-C4ED-D568-49D1-79363DECF850}"/>
              </a:ext>
            </a:extLst>
          </p:cNvPr>
          <p:cNvSpPr/>
          <p:nvPr userDrawn="1"/>
        </p:nvSpPr>
        <p:spPr>
          <a:xfrm>
            <a:off x="8077202" y="27432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16" name="Rectangle 15">
            <a:extLst>
              <a:ext uri="{FF2B5EF4-FFF2-40B4-BE49-F238E27FC236}">
                <a16:creationId xmlns:a16="http://schemas.microsoft.com/office/drawing/2014/main" id="{C1F8699F-E714-CD11-7DE0-7193A5A4D560}"/>
              </a:ext>
            </a:extLst>
          </p:cNvPr>
          <p:cNvSpPr/>
          <p:nvPr userDrawn="1"/>
        </p:nvSpPr>
        <p:spPr>
          <a:xfrm>
            <a:off x="6705603" y="27432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24" name="Rectangle 23">
            <a:extLst>
              <a:ext uri="{FF2B5EF4-FFF2-40B4-BE49-F238E27FC236}">
                <a16:creationId xmlns:a16="http://schemas.microsoft.com/office/drawing/2014/main" id="{E8E935B4-5C53-94D2-648F-EAA5E1A993DF}"/>
              </a:ext>
            </a:extLst>
          </p:cNvPr>
          <p:cNvSpPr/>
          <p:nvPr userDrawn="1"/>
        </p:nvSpPr>
        <p:spPr>
          <a:xfrm>
            <a:off x="10820400" y="13716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25" name="Rectangle 24">
            <a:extLst>
              <a:ext uri="{FF2B5EF4-FFF2-40B4-BE49-F238E27FC236}">
                <a16:creationId xmlns:a16="http://schemas.microsoft.com/office/drawing/2014/main" id="{B044DA9E-DBC3-8ACF-F5EC-83102F3F2E10}"/>
              </a:ext>
            </a:extLst>
          </p:cNvPr>
          <p:cNvSpPr/>
          <p:nvPr userDrawn="1"/>
        </p:nvSpPr>
        <p:spPr>
          <a:xfrm>
            <a:off x="9448801" y="13716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29" name="Rectangle 28">
            <a:extLst>
              <a:ext uri="{FF2B5EF4-FFF2-40B4-BE49-F238E27FC236}">
                <a16:creationId xmlns:a16="http://schemas.microsoft.com/office/drawing/2014/main" id="{D622FA8E-E551-EE62-FD13-FFDAA286CF7D}"/>
              </a:ext>
            </a:extLst>
          </p:cNvPr>
          <p:cNvSpPr/>
          <p:nvPr userDrawn="1"/>
        </p:nvSpPr>
        <p:spPr>
          <a:xfrm>
            <a:off x="10820400" y="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0" name="Rectangle 29">
            <a:extLst>
              <a:ext uri="{FF2B5EF4-FFF2-40B4-BE49-F238E27FC236}">
                <a16:creationId xmlns:a16="http://schemas.microsoft.com/office/drawing/2014/main" id="{84466FB1-4832-509D-1F3B-EE343EA8648D}"/>
              </a:ext>
            </a:extLst>
          </p:cNvPr>
          <p:cNvSpPr/>
          <p:nvPr userDrawn="1"/>
        </p:nvSpPr>
        <p:spPr>
          <a:xfrm>
            <a:off x="9448801" y="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26" name="Rectangle 25">
            <a:extLst>
              <a:ext uri="{FF2B5EF4-FFF2-40B4-BE49-F238E27FC236}">
                <a16:creationId xmlns:a16="http://schemas.microsoft.com/office/drawing/2014/main" id="{944FF3FF-612D-75BD-9189-6F723D10302B}"/>
              </a:ext>
            </a:extLst>
          </p:cNvPr>
          <p:cNvSpPr/>
          <p:nvPr userDrawn="1"/>
        </p:nvSpPr>
        <p:spPr>
          <a:xfrm>
            <a:off x="8077202" y="13716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27" name="Rectangle 26">
            <a:extLst>
              <a:ext uri="{FF2B5EF4-FFF2-40B4-BE49-F238E27FC236}">
                <a16:creationId xmlns:a16="http://schemas.microsoft.com/office/drawing/2014/main" id="{895C770D-7CFF-B5EC-D82F-40A1FF440586}"/>
              </a:ext>
            </a:extLst>
          </p:cNvPr>
          <p:cNvSpPr/>
          <p:nvPr userDrawn="1"/>
        </p:nvSpPr>
        <p:spPr>
          <a:xfrm>
            <a:off x="6705603" y="13716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1" name="Rectangle 30">
            <a:extLst>
              <a:ext uri="{FF2B5EF4-FFF2-40B4-BE49-F238E27FC236}">
                <a16:creationId xmlns:a16="http://schemas.microsoft.com/office/drawing/2014/main" id="{4F8807AB-B405-537B-E397-307F40DB4330}"/>
              </a:ext>
            </a:extLst>
          </p:cNvPr>
          <p:cNvSpPr/>
          <p:nvPr userDrawn="1"/>
        </p:nvSpPr>
        <p:spPr>
          <a:xfrm>
            <a:off x="8077202" y="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2" name="Rectangle 31">
            <a:extLst>
              <a:ext uri="{FF2B5EF4-FFF2-40B4-BE49-F238E27FC236}">
                <a16:creationId xmlns:a16="http://schemas.microsoft.com/office/drawing/2014/main" id="{A4C0530F-160A-1CE0-9A2C-19411D163B43}"/>
              </a:ext>
            </a:extLst>
          </p:cNvPr>
          <p:cNvSpPr/>
          <p:nvPr userDrawn="1"/>
        </p:nvSpPr>
        <p:spPr>
          <a:xfrm>
            <a:off x="6705603" y="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4" name="Rectangle 33">
            <a:extLst>
              <a:ext uri="{FF2B5EF4-FFF2-40B4-BE49-F238E27FC236}">
                <a16:creationId xmlns:a16="http://schemas.microsoft.com/office/drawing/2014/main" id="{7D00B848-F4CA-6638-656F-B5B1B5118B28}"/>
              </a:ext>
            </a:extLst>
          </p:cNvPr>
          <p:cNvSpPr/>
          <p:nvPr userDrawn="1"/>
        </p:nvSpPr>
        <p:spPr>
          <a:xfrm>
            <a:off x="10820400" y="41148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5" name="Rectangle 34">
            <a:extLst>
              <a:ext uri="{FF2B5EF4-FFF2-40B4-BE49-F238E27FC236}">
                <a16:creationId xmlns:a16="http://schemas.microsoft.com/office/drawing/2014/main" id="{79FD3A72-272B-9C55-9895-24543B8A556D}"/>
              </a:ext>
            </a:extLst>
          </p:cNvPr>
          <p:cNvSpPr/>
          <p:nvPr userDrawn="1"/>
        </p:nvSpPr>
        <p:spPr>
          <a:xfrm>
            <a:off x="9448801" y="41148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6" name="Rectangle 35">
            <a:extLst>
              <a:ext uri="{FF2B5EF4-FFF2-40B4-BE49-F238E27FC236}">
                <a16:creationId xmlns:a16="http://schemas.microsoft.com/office/drawing/2014/main" id="{4B296608-FF68-3D64-74F5-B32B4E0A2537}"/>
              </a:ext>
            </a:extLst>
          </p:cNvPr>
          <p:cNvSpPr/>
          <p:nvPr userDrawn="1"/>
        </p:nvSpPr>
        <p:spPr>
          <a:xfrm>
            <a:off x="8077202" y="41148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7" name="Rectangle 36">
            <a:extLst>
              <a:ext uri="{FF2B5EF4-FFF2-40B4-BE49-F238E27FC236}">
                <a16:creationId xmlns:a16="http://schemas.microsoft.com/office/drawing/2014/main" id="{CFF76AA2-CAA7-8C0A-652B-BA9F69C16566}"/>
              </a:ext>
            </a:extLst>
          </p:cNvPr>
          <p:cNvSpPr/>
          <p:nvPr userDrawn="1"/>
        </p:nvSpPr>
        <p:spPr>
          <a:xfrm>
            <a:off x="6705603" y="41148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9" name="Rectangle 38">
            <a:extLst>
              <a:ext uri="{FF2B5EF4-FFF2-40B4-BE49-F238E27FC236}">
                <a16:creationId xmlns:a16="http://schemas.microsoft.com/office/drawing/2014/main" id="{DDA4376D-3904-FF1F-B1CE-D4D527B4D696}"/>
              </a:ext>
            </a:extLst>
          </p:cNvPr>
          <p:cNvSpPr/>
          <p:nvPr userDrawn="1"/>
        </p:nvSpPr>
        <p:spPr>
          <a:xfrm>
            <a:off x="10820400" y="54864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40" name="Rectangle 39">
            <a:extLst>
              <a:ext uri="{FF2B5EF4-FFF2-40B4-BE49-F238E27FC236}">
                <a16:creationId xmlns:a16="http://schemas.microsoft.com/office/drawing/2014/main" id="{22A46021-DE98-82EE-0476-42592592B8A5}"/>
              </a:ext>
            </a:extLst>
          </p:cNvPr>
          <p:cNvSpPr/>
          <p:nvPr userDrawn="1"/>
        </p:nvSpPr>
        <p:spPr>
          <a:xfrm>
            <a:off x="9448801" y="54864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41" name="Rectangle 40">
            <a:extLst>
              <a:ext uri="{FF2B5EF4-FFF2-40B4-BE49-F238E27FC236}">
                <a16:creationId xmlns:a16="http://schemas.microsoft.com/office/drawing/2014/main" id="{C5F844E5-1EBD-8FB1-ACEB-1BE346E1055C}"/>
              </a:ext>
            </a:extLst>
          </p:cNvPr>
          <p:cNvSpPr/>
          <p:nvPr userDrawn="1"/>
        </p:nvSpPr>
        <p:spPr>
          <a:xfrm>
            <a:off x="8077202" y="54864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42" name="Rectangle 41">
            <a:extLst>
              <a:ext uri="{FF2B5EF4-FFF2-40B4-BE49-F238E27FC236}">
                <a16:creationId xmlns:a16="http://schemas.microsoft.com/office/drawing/2014/main" id="{6EBD663D-4122-809F-4FA8-4AAB46B3BC48}"/>
              </a:ext>
            </a:extLst>
          </p:cNvPr>
          <p:cNvSpPr/>
          <p:nvPr userDrawn="1"/>
        </p:nvSpPr>
        <p:spPr>
          <a:xfrm>
            <a:off x="6705603" y="54864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Tree>
    <p:extLst>
      <p:ext uri="{BB962C8B-B14F-4D97-AF65-F5344CB8AC3E}">
        <p14:creationId xmlns:p14="http://schemas.microsoft.com/office/powerpoint/2010/main" val="541739409"/>
      </p:ext>
    </p:extLst>
  </p:cSld>
  <p:clrMapOvr>
    <a:masterClrMapping/>
  </p:clrMapOvr>
  <p:extLst>
    <p:ext uri="{DCECCB84-F9BA-43D5-87BE-67443E8EF086}">
      <p15:sldGuideLst xmlns:p15="http://schemas.microsoft.com/office/powerpoint/2012/main">
        <p15:guide id="1" orient="horz" userDrawn="1">
          <p15:clr>
            <a:srgbClr val="FBAE40"/>
          </p15:clr>
        </p15:guide>
        <p15:guide id="2" orient="horz" pos="864" userDrawn="1">
          <p15:clr>
            <a:srgbClr val="FBAE40"/>
          </p15:clr>
        </p15:guide>
        <p15:guide id="3" pos="5952" userDrawn="1">
          <p15:clr>
            <a:srgbClr val="FBAE40"/>
          </p15:clr>
        </p15:guide>
        <p15:guide id="4" pos="6816" userDrawn="1">
          <p15:clr>
            <a:srgbClr val="FBAE40"/>
          </p15:clr>
        </p15:guide>
        <p15:guide id="5" orient="horz" pos="1728" userDrawn="1">
          <p15:clr>
            <a:srgbClr val="FBAE40"/>
          </p15:clr>
        </p15:guide>
        <p15:guide id="6" pos="7680" userDrawn="1">
          <p15:clr>
            <a:srgbClr val="FBAE40"/>
          </p15:clr>
        </p15:guide>
        <p15:guide id="7" orient="horz" pos="2592" userDrawn="1">
          <p15:clr>
            <a:srgbClr val="FBAE40"/>
          </p15:clr>
        </p15:guide>
        <p15:guide id="8" pos="4224" userDrawn="1">
          <p15:clr>
            <a:srgbClr val="FBAE40"/>
          </p15:clr>
        </p15:guide>
        <p15:guide id="9" pos="5088" userDrawn="1">
          <p15:clr>
            <a:srgbClr val="FBAE40"/>
          </p15:clr>
        </p15:guide>
        <p15:guide id="10" orient="horz" pos="3456" userDrawn="1">
          <p15:clr>
            <a:srgbClr val="FBAE40"/>
          </p15:clr>
        </p15:guide>
        <p15:guide id="11" orient="horz" pos="43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33FDB5D9-4C01-FB83-21D0-F7F85510A102}"/>
              </a:ext>
            </a:extLst>
          </p:cNvPr>
          <p:cNvSpPr>
            <a:spLocks noGrp="1"/>
          </p:cNvSpPr>
          <p:nvPr>
            <p:ph type="ftr" sz="quarter" idx="10"/>
          </p:nvPr>
        </p:nvSpPr>
        <p:spPr/>
        <p:txBody>
          <a:bodyPr/>
          <a:lstStyle/>
          <a:p>
            <a:r>
              <a:rPr lang="en-GB"/>
              <a:t>The Sutton Trust | Programmes 2024</a:t>
            </a:r>
          </a:p>
        </p:txBody>
      </p:sp>
      <p:sp>
        <p:nvSpPr>
          <p:cNvPr id="6" name="Slide Number Placeholder 5">
            <a:extLst>
              <a:ext uri="{FF2B5EF4-FFF2-40B4-BE49-F238E27FC236}">
                <a16:creationId xmlns:a16="http://schemas.microsoft.com/office/drawing/2014/main" id="{97F79549-CEAF-69FB-710F-C13D32AA9666}"/>
              </a:ext>
            </a:extLst>
          </p:cNvPr>
          <p:cNvSpPr>
            <a:spLocks noGrp="1"/>
          </p:cNvSpPr>
          <p:nvPr>
            <p:ph type="sldNum" sz="quarter" idx="11"/>
          </p:nvPr>
        </p:nvSpPr>
        <p:spPr/>
        <p:txBody>
          <a:bodyPr/>
          <a:lstStyle/>
          <a:p>
            <a:r>
              <a:rPr lang="en-GB"/>
              <a:t>P.</a:t>
            </a:r>
            <a:fld id="{B0B78663-92B6-4916-8A5C-6F48549FD770}" type="slidenum">
              <a:rPr lang="en-GB" smtClean="0"/>
              <a:pPr/>
              <a:t>‹#›</a:t>
            </a:fld>
            <a:endParaRPr lang="en-GB"/>
          </a:p>
        </p:txBody>
      </p:sp>
    </p:spTree>
    <p:extLst>
      <p:ext uri="{BB962C8B-B14F-4D97-AF65-F5344CB8AC3E}">
        <p14:creationId xmlns:p14="http://schemas.microsoft.com/office/powerpoint/2010/main" val="2603181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489B4-79CA-8F3F-A47B-E314496BE3FA}"/>
              </a:ext>
            </a:extLst>
          </p:cNvPr>
          <p:cNvSpPr>
            <a:spLocks noGrp="1"/>
          </p:cNvSpPr>
          <p:nvPr>
            <p:ph type="ctrTitle"/>
          </p:nvPr>
        </p:nvSpPr>
        <p:spPr>
          <a:xfrm>
            <a:off x="526472" y="1909563"/>
            <a:ext cx="5309062" cy="983827"/>
          </a:xfrm>
        </p:spPr>
        <p:txBody>
          <a:bodyPr anchor="b"/>
          <a:lstStyle>
            <a:lvl1pPr algn="l">
              <a:lnSpc>
                <a:spcPct val="80000"/>
              </a:lnSpc>
              <a:defRPr sz="4000"/>
            </a:lvl1pPr>
          </a:lstStyle>
          <a:p>
            <a:r>
              <a:rPr lang="en-US"/>
              <a:t>Click to edit Master title style</a:t>
            </a:r>
            <a:endParaRPr lang="en-GB"/>
          </a:p>
        </p:txBody>
      </p:sp>
      <p:pic>
        <p:nvPicPr>
          <p:cNvPr id="7" name="Graphic 6">
            <a:extLst>
              <a:ext uri="{FF2B5EF4-FFF2-40B4-BE49-F238E27FC236}">
                <a16:creationId xmlns:a16="http://schemas.microsoft.com/office/drawing/2014/main" id="{37184625-BD31-5488-E6E5-1B7E219CFB3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9867" y="277712"/>
            <a:ext cx="1202670" cy="1470782"/>
          </a:xfrm>
          <a:prstGeom prst="rect">
            <a:avLst/>
          </a:prstGeom>
        </p:spPr>
      </p:pic>
      <p:sp>
        <p:nvSpPr>
          <p:cNvPr id="12" name="Subtitle 8">
            <a:extLst>
              <a:ext uri="{FF2B5EF4-FFF2-40B4-BE49-F238E27FC236}">
                <a16:creationId xmlns:a16="http://schemas.microsoft.com/office/drawing/2014/main" id="{B99DA498-F85B-F43C-043A-7C6385655AE5}"/>
              </a:ext>
            </a:extLst>
          </p:cNvPr>
          <p:cNvSpPr txBox="1">
            <a:spLocks/>
          </p:cNvSpPr>
          <p:nvPr userDrawn="1"/>
        </p:nvSpPr>
        <p:spPr>
          <a:xfrm>
            <a:off x="508000" y="6073391"/>
            <a:ext cx="4310580" cy="352809"/>
          </a:xfrm>
          <a:prstGeom prst="rect">
            <a:avLst/>
          </a:prstGeom>
        </p:spPr>
        <p:txBody>
          <a:bodyPr vert="horz" lIns="0" tIns="0" rIns="0" bIns="0" rtlCol="0" anchor="b">
            <a:noAutofit/>
          </a:bodyPr>
          <a:lstStyle>
            <a:lvl1pPr marL="0" indent="0" algn="ctr" defTabSz="914400" rtl="0" eaLnBrk="1" latinLnBrk="0" hangingPunct="1">
              <a:lnSpc>
                <a:spcPct val="90000"/>
              </a:lnSpc>
              <a:spcBef>
                <a:spcPts val="1000"/>
              </a:spcBef>
              <a:buFont typeface="Figtree" pitchFamily="2"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Figtree" pitchFamily="2"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Figtree" pitchFamily="2"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Figtree" pitchFamily="2"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Figtree" pitchFamily="2"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Figtree" pitchFamily="2"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Figtree" pitchFamily="2"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Figtree" pitchFamily="2"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Figtree" pitchFamily="2" charset="0"/>
              <a:buNone/>
              <a:defRPr sz="1600" kern="1200">
                <a:solidFill>
                  <a:schemeClr val="tx1"/>
                </a:solidFill>
                <a:latin typeface="+mn-lt"/>
                <a:ea typeface="+mn-ea"/>
                <a:cs typeface="+mn-cs"/>
              </a:defRPr>
            </a:lvl9pPr>
          </a:lstStyle>
          <a:p>
            <a:pPr algn="l"/>
            <a:r>
              <a:rPr lang="en-GB" sz="1400" err="1">
                <a:solidFill>
                  <a:schemeClr val="bg1"/>
                </a:solidFill>
              </a:rPr>
              <a:t>www.suttontrust.com</a:t>
            </a:r>
            <a:endParaRPr lang="en-GB" sz="1400">
              <a:solidFill>
                <a:schemeClr val="bg1"/>
              </a:solidFill>
            </a:endParaRPr>
          </a:p>
        </p:txBody>
      </p:sp>
      <p:sp>
        <p:nvSpPr>
          <p:cNvPr id="13" name="Rectangle 12">
            <a:extLst>
              <a:ext uri="{FF2B5EF4-FFF2-40B4-BE49-F238E27FC236}">
                <a16:creationId xmlns:a16="http://schemas.microsoft.com/office/drawing/2014/main" id="{1BE70538-CDBD-344C-4E26-9ACEC63062A7}"/>
              </a:ext>
            </a:extLst>
          </p:cNvPr>
          <p:cNvSpPr/>
          <p:nvPr userDrawn="1"/>
        </p:nvSpPr>
        <p:spPr>
          <a:xfrm>
            <a:off x="10820400" y="27432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14" name="Rectangle 13">
            <a:extLst>
              <a:ext uri="{FF2B5EF4-FFF2-40B4-BE49-F238E27FC236}">
                <a16:creationId xmlns:a16="http://schemas.microsoft.com/office/drawing/2014/main" id="{6A25F905-960C-604B-A5E7-DB8835915088}"/>
              </a:ext>
            </a:extLst>
          </p:cNvPr>
          <p:cNvSpPr/>
          <p:nvPr userDrawn="1"/>
        </p:nvSpPr>
        <p:spPr>
          <a:xfrm>
            <a:off x="9448801" y="27432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15" name="Rectangle 14">
            <a:extLst>
              <a:ext uri="{FF2B5EF4-FFF2-40B4-BE49-F238E27FC236}">
                <a16:creationId xmlns:a16="http://schemas.microsoft.com/office/drawing/2014/main" id="{61AE728E-C4ED-D568-49D1-79363DECF850}"/>
              </a:ext>
            </a:extLst>
          </p:cNvPr>
          <p:cNvSpPr/>
          <p:nvPr userDrawn="1"/>
        </p:nvSpPr>
        <p:spPr>
          <a:xfrm>
            <a:off x="8077202" y="27432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16" name="Rectangle 15">
            <a:extLst>
              <a:ext uri="{FF2B5EF4-FFF2-40B4-BE49-F238E27FC236}">
                <a16:creationId xmlns:a16="http://schemas.microsoft.com/office/drawing/2014/main" id="{C1F8699F-E714-CD11-7DE0-7193A5A4D560}"/>
              </a:ext>
            </a:extLst>
          </p:cNvPr>
          <p:cNvSpPr/>
          <p:nvPr userDrawn="1"/>
        </p:nvSpPr>
        <p:spPr>
          <a:xfrm>
            <a:off x="6705603" y="27432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24" name="Rectangle 23">
            <a:extLst>
              <a:ext uri="{FF2B5EF4-FFF2-40B4-BE49-F238E27FC236}">
                <a16:creationId xmlns:a16="http://schemas.microsoft.com/office/drawing/2014/main" id="{E8E935B4-5C53-94D2-648F-EAA5E1A993DF}"/>
              </a:ext>
            </a:extLst>
          </p:cNvPr>
          <p:cNvSpPr/>
          <p:nvPr userDrawn="1"/>
        </p:nvSpPr>
        <p:spPr>
          <a:xfrm>
            <a:off x="10820400" y="13716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25" name="Rectangle 24">
            <a:extLst>
              <a:ext uri="{FF2B5EF4-FFF2-40B4-BE49-F238E27FC236}">
                <a16:creationId xmlns:a16="http://schemas.microsoft.com/office/drawing/2014/main" id="{B044DA9E-DBC3-8ACF-F5EC-83102F3F2E10}"/>
              </a:ext>
            </a:extLst>
          </p:cNvPr>
          <p:cNvSpPr/>
          <p:nvPr userDrawn="1"/>
        </p:nvSpPr>
        <p:spPr>
          <a:xfrm>
            <a:off x="9448801" y="13716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29" name="Rectangle 28">
            <a:extLst>
              <a:ext uri="{FF2B5EF4-FFF2-40B4-BE49-F238E27FC236}">
                <a16:creationId xmlns:a16="http://schemas.microsoft.com/office/drawing/2014/main" id="{D622FA8E-E551-EE62-FD13-FFDAA286CF7D}"/>
              </a:ext>
            </a:extLst>
          </p:cNvPr>
          <p:cNvSpPr/>
          <p:nvPr userDrawn="1"/>
        </p:nvSpPr>
        <p:spPr>
          <a:xfrm>
            <a:off x="10820400" y="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0" name="Rectangle 29">
            <a:extLst>
              <a:ext uri="{FF2B5EF4-FFF2-40B4-BE49-F238E27FC236}">
                <a16:creationId xmlns:a16="http://schemas.microsoft.com/office/drawing/2014/main" id="{84466FB1-4832-509D-1F3B-EE343EA8648D}"/>
              </a:ext>
            </a:extLst>
          </p:cNvPr>
          <p:cNvSpPr/>
          <p:nvPr userDrawn="1"/>
        </p:nvSpPr>
        <p:spPr>
          <a:xfrm>
            <a:off x="9448801" y="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26" name="Rectangle 25">
            <a:extLst>
              <a:ext uri="{FF2B5EF4-FFF2-40B4-BE49-F238E27FC236}">
                <a16:creationId xmlns:a16="http://schemas.microsoft.com/office/drawing/2014/main" id="{944FF3FF-612D-75BD-9189-6F723D10302B}"/>
              </a:ext>
            </a:extLst>
          </p:cNvPr>
          <p:cNvSpPr/>
          <p:nvPr userDrawn="1"/>
        </p:nvSpPr>
        <p:spPr>
          <a:xfrm>
            <a:off x="8077202" y="13716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27" name="Rectangle 26">
            <a:extLst>
              <a:ext uri="{FF2B5EF4-FFF2-40B4-BE49-F238E27FC236}">
                <a16:creationId xmlns:a16="http://schemas.microsoft.com/office/drawing/2014/main" id="{895C770D-7CFF-B5EC-D82F-40A1FF440586}"/>
              </a:ext>
            </a:extLst>
          </p:cNvPr>
          <p:cNvSpPr/>
          <p:nvPr userDrawn="1"/>
        </p:nvSpPr>
        <p:spPr>
          <a:xfrm>
            <a:off x="6705603" y="13716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1" name="Rectangle 30">
            <a:extLst>
              <a:ext uri="{FF2B5EF4-FFF2-40B4-BE49-F238E27FC236}">
                <a16:creationId xmlns:a16="http://schemas.microsoft.com/office/drawing/2014/main" id="{4F8807AB-B405-537B-E397-307F40DB4330}"/>
              </a:ext>
            </a:extLst>
          </p:cNvPr>
          <p:cNvSpPr/>
          <p:nvPr userDrawn="1"/>
        </p:nvSpPr>
        <p:spPr>
          <a:xfrm>
            <a:off x="8077202" y="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2" name="Rectangle 31">
            <a:extLst>
              <a:ext uri="{FF2B5EF4-FFF2-40B4-BE49-F238E27FC236}">
                <a16:creationId xmlns:a16="http://schemas.microsoft.com/office/drawing/2014/main" id="{A4C0530F-160A-1CE0-9A2C-19411D163B43}"/>
              </a:ext>
            </a:extLst>
          </p:cNvPr>
          <p:cNvSpPr/>
          <p:nvPr userDrawn="1"/>
        </p:nvSpPr>
        <p:spPr>
          <a:xfrm>
            <a:off x="6705603" y="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4" name="Rectangle 33">
            <a:extLst>
              <a:ext uri="{FF2B5EF4-FFF2-40B4-BE49-F238E27FC236}">
                <a16:creationId xmlns:a16="http://schemas.microsoft.com/office/drawing/2014/main" id="{7D00B848-F4CA-6638-656F-B5B1B5118B28}"/>
              </a:ext>
            </a:extLst>
          </p:cNvPr>
          <p:cNvSpPr/>
          <p:nvPr userDrawn="1"/>
        </p:nvSpPr>
        <p:spPr>
          <a:xfrm>
            <a:off x="10820400" y="41148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5" name="Rectangle 34">
            <a:extLst>
              <a:ext uri="{FF2B5EF4-FFF2-40B4-BE49-F238E27FC236}">
                <a16:creationId xmlns:a16="http://schemas.microsoft.com/office/drawing/2014/main" id="{79FD3A72-272B-9C55-9895-24543B8A556D}"/>
              </a:ext>
            </a:extLst>
          </p:cNvPr>
          <p:cNvSpPr/>
          <p:nvPr userDrawn="1"/>
        </p:nvSpPr>
        <p:spPr>
          <a:xfrm>
            <a:off x="9448801" y="41148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6" name="Rectangle 35">
            <a:extLst>
              <a:ext uri="{FF2B5EF4-FFF2-40B4-BE49-F238E27FC236}">
                <a16:creationId xmlns:a16="http://schemas.microsoft.com/office/drawing/2014/main" id="{4B296608-FF68-3D64-74F5-B32B4E0A2537}"/>
              </a:ext>
            </a:extLst>
          </p:cNvPr>
          <p:cNvSpPr/>
          <p:nvPr userDrawn="1"/>
        </p:nvSpPr>
        <p:spPr>
          <a:xfrm>
            <a:off x="8077202" y="41148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7" name="Rectangle 36">
            <a:extLst>
              <a:ext uri="{FF2B5EF4-FFF2-40B4-BE49-F238E27FC236}">
                <a16:creationId xmlns:a16="http://schemas.microsoft.com/office/drawing/2014/main" id="{CFF76AA2-CAA7-8C0A-652B-BA9F69C16566}"/>
              </a:ext>
            </a:extLst>
          </p:cNvPr>
          <p:cNvSpPr/>
          <p:nvPr userDrawn="1"/>
        </p:nvSpPr>
        <p:spPr>
          <a:xfrm>
            <a:off x="6705603" y="41148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9" name="Rectangle 38">
            <a:extLst>
              <a:ext uri="{FF2B5EF4-FFF2-40B4-BE49-F238E27FC236}">
                <a16:creationId xmlns:a16="http://schemas.microsoft.com/office/drawing/2014/main" id="{DDA4376D-3904-FF1F-B1CE-D4D527B4D696}"/>
              </a:ext>
            </a:extLst>
          </p:cNvPr>
          <p:cNvSpPr/>
          <p:nvPr userDrawn="1"/>
        </p:nvSpPr>
        <p:spPr>
          <a:xfrm>
            <a:off x="10820400" y="54864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40" name="Rectangle 39">
            <a:extLst>
              <a:ext uri="{FF2B5EF4-FFF2-40B4-BE49-F238E27FC236}">
                <a16:creationId xmlns:a16="http://schemas.microsoft.com/office/drawing/2014/main" id="{22A46021-DE98-82EE-0476-42592592B8A5}"/>
              </a:ext>
            </a:extLst>
          </p:cNvPr>
          <p:cNvSpPr/>
          <p:nvPr userDrawn="1"/>
        </p:nvSpPr>
        <p:spPr>
          <a:xfrm>
            <a:off x="9448801" y="54864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41" name="Rectangle 40">
            <a:extLst>
              <a:ext uri="{FF2B5EF4-FFF2-40B4-BE49-F238E27FC236}">
                <a16:creationId xmlns:a16="http://schemas.microsoft.com/office/drawing/2014/main" id="{C5F844E5-1EBD-8FB1-ACEB-1BE346E1055C}"/>
              </a:ext>
            </a:extLst>
          </p:cNvPr>
          <p:cNvSpPr/>
          <p:nvPr userDrawn="1"/>
        </p:nvSpPr>
        <p:spPr>
          <a:xfrm>
            <a:off x="8077202" y="54864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42" name="Rectangle 41">
            <a:extLst>
              <a:ext uri="{FF2B5EF4-FFF2-40B4-BE49-F238E27FC236}">
                <a16:creationId xmlns:a16="http://schemas.microsoft.com/office/drawing/2014/main" id="{6EBD663D-4122-809F-4FA8-4AAB46B3BC48}"/>
              </a:ext>
            </a:extLst>
          </p:cNvPr>
          <p:cNvSpPr/>
          <p:nvPr userDrawn="1"/>
        </p:nvSpPr>
        <p:spPr>
          <a:xfrm>
            <a:off x="6705603" y="54864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5" name="Graphic 18">
            <a:extLst>
              <a:ext uri="{FF2B5EF4-FFF2-40B4-BE49-F238E27FC236}">
                <a16:creationId xmlns:a16="http://schemas.microsoft.com/office/drawing/2014/main" id="{536F09CD-3FEA-467D-39B5-B2AE994F3EF0}"/>
              </a:ext>
            </a:extLst>
          </p:cNvPr>
          <p:cNvSpPr/>
          <p:nvPr userDrawn="1"/>
        </p:nvSpPr>
        <p:spPr>
          <a:xfrm>
            <a:off x="2743668" y="6214796"/>
            <a:ext cx="190499" cy="171839"/>
          </a:xfrm>
          <a:custGeom>
            <a:avLst/>
            <a:gdLst>
              <a:gd name="connsiteX0" fmla="*/ 2930247 w 3721099"/>
              <a:gd name="connsiteY0" fmla="*/ 0 h 3356599"/>
              <a:gd name="connsiteX1" fmla="*/ 3501260 w 3721099"/>
              <a:gd name="connsiteY1" fmla="*/ 0 h 3356599"/>
              <a:gd name="connsiteX2" fmla="*/ 2254549 w 3721099"/>
              <a:gd name="connsiteY2" fmla="*/ 1421853 h 3356599"/>
              <a:gd name="connsiteX3" fmla="*/ 3721100 w 3721099"/>
              <a:gd name="connsiteY3" fmla="*/ 3356599 h 3356599"/>
              <a:gd name="connsiteX4" fmla="*/ 2573364 w 3721099"/>
              <a:gd name="connsiteY4" fmla="*/ 3356599 h 3356599"/>
              <a:gd name="connsiteX5" fmla="*/ 1674019 w 3721099"/>
              <a:gd name="connsiteY5" fmla="*/ 2182644 h 3356599"/>
              <a:gd name="connsiteX6" fmla="*/ 644293 w 3721099"/>
              <a:gd name="connsiteY6" fmla="*/ 3356599 h 3356599"/>
              <a:gd name="connsiteX7" fmla="*/ 73280 w 3721099"/>
              <a:gd name="connsiteY7" fmla="*/ 3356599 h 3356599"/>
              <a:gd name="connsiteX8" fmla="*/ 1406595 w 3721099"/>
              <a:gd name="connsiteY8" fmla="*/ 1835967 h 3356599"/>
              <a:gd name="connsiteX9" fmla="*/ 0 w 3721099"/>
              <a:gd name="connsiteY9" fmla="*/ 0 h 3356599"/>
              <a:gd name="connsiteX10" fmla="*/ 1177238 w 3721099"/>
              <a:gd name="connsiteY10" fmla="*/ 0 h 3356599"/>
              <a:gd name="connsiteX11" fmla="*/ 1989980 w 3721099"/>
              <a:gd name="connsiteY11" fmla="*/ 1072326 h 3356599"/>
              <a:gd name="connsiteX12" fmla="*/ 2930247 w 3721099"/>
              <a:gd name="connsiteY12" fmla="*/ 0 h 3356599"/>
              <a:gd name="connsiteX13" fmla="*/ 2730393 w 3721099"/>
              <a:gd name="connsiteY13" fmla="*/ 3016570 h 3356599"/>
              <a:gd name="connsiteX14" fmla="*/ 3046353 w 3721099"/>
              <a:gd name="connsiteY14" fmla="*/ 3016570 h 3356599"/>
              <a:gd name="connsiteX15" fmla="*/ 1005934 w 3721099"/>
              <a:gd name="connsiteY15" fmla="*/ 322933 h 3356599"/>
              <a:gd name="connsiteX16" fmla="*/ 666182 w 3721099"/>
              <a:gd name="connsiteY16" fmla="*/ 322933 h 3356599"/>
              <a:gd name="connsiteX17" fmla="*/ 2730393 w 3721099"/>
              <a:gd name="connsiteY17" fmla="*/ 3016570 h 3356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721099" h="3356599">
                <a:moveTo>
                  <a:pt x="2930247" y="0"/>
                </a:moveTo>
                <a:lnTo>
                  <a:pt x="3501260" y="0"/>
                </a:lnTo>
                <a:lnTo>
                  <a:pt x="2254549" y="1421853"/>
                </a:lnTo>
                <a:lnTo>
                  <a:pt x="3721100" y="3356599"/>
                </a:lnTo>
                <a:lnTo>
                  <a:pt x="2573364" y="3356599"/>
                </a:lnTo>
                <a:lnTo>
                  <a:pt x="1674019" y="2182644"/>
                </a:lnTo>
                <a:lnTo>
                  <a:pt x="644293" y="3356599"/>
                </a:lnTo>
                <a:lnTo>
                  <a:pt x="73280" y="3356599"/>
                </a:lnTo>
                <a:lnTo>
                  <a:pt x="1406595" y="1835967"/>
                </a:lnTo>
                <a:lnTo>
                  <a:pt x="0" y="0"/>
                </a:lnTo>
                <a:lnTo>
                  <a:pt x="1177238" y="0"/>
                </a:lnTo>
                <a:lnTo>
                  <a:pt x="1989980" y="1072326"/>
                </a:lnTo>
                <a:lnTo>
                  <a:pt x="2930247" y="0"/>
                </a:lnTo>
                <a:close/>
                <a:moveTo>
                  <a:pt x="2730393" y="3016570"/>
                </a:moveTo>
                <a:lnTo>
                  <a:pt x="3046353" y="3016570"/>
                </a:lnTo>
                <a:lnTo>
                  <a:pt x="1005934" y="322933"/>
                </a:lnTo>
                <a:lnTo>
                  <a:pt x="666182" y="322933"/>
                </a:lnTo>
                <a:lnTo>
                  <a:pt x="2730393" y="3016570"/>
                </a:lnTo>
                <a:close/>
              </a:path>
            </a:pathLst>
          </a:custGeom>
          <a:solidFill>
            <a:schemeClr val="bg1"/>
          </a:solidFill>
          <a:ln w="9501" cap="flat">
            <a:noFill/>
            <a:prstDash val="solid"/>
            <a:miter/>
          </a:ln>
        </p:spPr>
        <p:txBody>
          <a:bodyPr rtlCol="0" anchor="ctr"/>
          <a:lstStyle/>
          <a:p>
            <a:endParaRPr lang="en-GB"/>
          </a:p>
        </p:txBody>
      </p:sp>
      <p:sp>
        <p:nvSpPr>
          <p:cNvPr id="6" name="Graphic 13">
            <a:extLst>
              <a:ext uri="{FF2B5EF4-FFF2-40B4-BE49-F238E27FC236}">
                <a16:creationId xmlns:a16="http://schemas.microsoft.com/office/drawing/2014/main" id="{C3C5D3A0-5B20-EEAC-9E2F-59F73120555B}"/>
              </a:ext>
            </a:extLst>
          </p:cNvPr>
          <p:cNvSpPr/>
          <p:nvPr userDrawn="1"/>
        </p:nvSpPr>
        <p:spPr>
          <a:xfrm>
            <a:off x="3181003" y="6196135"/>
            <a:ext cx="190499" cy="190500"/>
          </a:xfrm>
          <a:custGeom>
            <a:avLst/>
            <a:gdLst>
              <a:gd name="connsiteX0" fmla="*/ 45357 w 190499"/>
              <a:gd name="connsiteY0" fmla="*/ 190500 h 190500"/>
              <a:gd name="connsiteX1" fmla="*/ 0 w 190499"/>
              <a:gd name="connsiteY1" fmla="*/ 190500 h 190500"/>
              <a:gd name="connsiteX2" fmla="*/ 0 w 190499"/>
              <a:gd name="connsiteY2" fmla="*/ 66675 h 190500"/>
              <a:gd name="connsiteX3" fmla="*/ 45357 w 190499"/>
              <a:gd name="connsiteY3" fmla="*/ 66675 h 190500"/>
              <a:gd name="connsiteX4" fmla="*/ 45357 w 190499"/>
              <a:gd name="connsiteY4" fmla="*/ 190500 h 190500"/>
              <a:gd name="connsiteX5" fmla="*/ 127000 w 190499"/>
              <a:gd name="connsiteY5" fmla="*/ 104775 h 190500"/>
              <a:gd name="connsiteX6" fmla="*/ 108857 w 190499"/>
              <a:gd name="connsiteY6" fmla="*/ 123825 h 190500"/>
              <a:gd name="connsiteX7" fmla="*/ 108857 w 190499"/>
              <a:gd name="connsiteY7" fmla="*/ 190500 h 190500"/>
              <a:gd name="connsiteX8" fmla="*/ 63500 w 190499"/>
              <a:gd name="connsiteY8" fmla="*/ 190500 h 190500"/>
              <a:gd name="connsiteX9" fmla="*/ 63500 w 190499"/>
              <a:gd name="connsiteY9" fmla="*/ 66675 h 190500"/>
              <a:gd name="connsiteX10" fmla="*/ 108857 w 190499"/>
              <a:gd name="connsiteY10" fmla="*/ 66675 h 190500"/>
              <a:gd name="connsiteX11" fmla="*/ 108857 w 190499"/>
              <a:gd name="connsiteY11" fmla="*/ 80772 h 190500"/>
              <a:gd name="connsiteX12" fmla="*/ 145052 w 190499"/>
              <a:gd name="connsiteY12" fmla="*/ 66580 h 190500"/>
              <a:gd name="connsiteX13" fmla="*/ 190500 w 190499"/>
              <a:gd name="connsiteY13" fmla="*/ 127159 h 190500"/>
              <a:gd name="connsiteX14" fmla="*/ 190500 w 190499"/>
              <a:gd name="connsiteY14" fmla="*/ 190500 h 190500"/>
              <a:gd name="connsiteX15" fmla="*/ 145143 w 190499"/>
              <a:gd name="connsiteY15" fmla="*/ 190500 h 190500"/>
              <a:gd name="connsiteX16" fmla="*/ 145143 w 190499"/>
              <a:gd name="connsiteY16" fmla="*/ 123825 h 190500"/>
              <a:gd name="connsiteX17" fmla="*/ 127000 w 190499"/>
              <a:gd name="connsiteY17" fmla="*/ 104775 h 190500"/>
              <a:gd name="connsiteX18" fmla="*/ 45357 w 190499"/>
              <a:gd name="connsiteY18" fmla="*/ 23813 h 190500"/>
              <a:gd name="connsiteX19" fmla="*/ 22679 w 190499"/>
              <a:gd name="connsiteY19" fmla="*/ 47625 h 190500"/>
              <a:gd name="connsiteX20" fmla="*/ 0 w 190499"/>
              <a:gd name="connsiteY20" fmla="*/ 23813 h 190500"/>
              <a:gd name="connsiteX21" fmla="*/ 22679 w 190499"/>
              <a:gd name="connsiteY21" fmla="*/ 0 h 190500"/>
              <a:gd name="connsiteX22" fmla="*/ 38735 w 190499"/>
              <a:gd name="connsiteY22" fmla="*/ 6953 h 190500"/>
              <a:gd name="connsiteX23" fmla="*/ 45357 w 190499"/>
              <a:gd name="connsiteY23" fmla="*/ 23813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90499" h="190500">
                <a:moveTo>
                  <a:pt x="45357" y="190500"/>
                </a:moveTo>
                <a:lnTo>
                  <a:pt x="0" y="190500"/>
                </a:lnTo>
                <a:lnTo>
                  <a:pt x="0" y="66675"/>
                </a:lnTo>
                <a:lnTo>
                  <a:pt x="45357" y="66675"/>
                </a:lnTo>
                <a:lnTo>
                  <a:pt x="45357" y="190500"/>
                </a:lnTo>
                <a:close/>
                <a:moveTo>
                  <a:pt x="127000" y="104775"/>
                </a:moveTo>
                <a:cubicBezTo>
                  <a:pt x="117021" y="104775"/>
                  <a:pt x="108857" y="113348"/>
                  <a:pt x="108857" y="123825"/>
                </a:cubicBezTo>
                <a:lnTo>
                  <a:pt x="108857" y="190500"/>
                </a:lnTo>
                <a:lnTo>
                  <a:pt x="63500" y="190500"/>
                </a:lnTo>
                <a:lnTo>
                  <a:pt x="63500" y="66675"/>
                </a:lnTo>
                <a:lnTo>
                  <a:pt x="108857" y="66675"/>
                </a:lnTo>
                <a:lnTo>
                  <a:pt x="108857" y="80772"/>
                </a:lnTo>
                <a:cubicBezTo>
                  <a:pt x="119017" y="71723"/>
                  <a:pt x="131808" y="66770"/>
                  <a:pt x="145052" y="66580"/>
                </a:cubicBezTo>
                <a:cubicBezTo>
                  <a:pt x="171904" y="66580"/>
                  <a:pt x="190500" y="87535"/>
                  <a:pt x="190500" y="127159"/>
                </a:cubicBezTo>
                <a:lnTo>
                  <a:pt x="190500" y="190500"/>
                </a:lnTo>
                <a:lnTo>
                  <a:pt x="145143" y="190500"/>
                </a:lnTo>
                <a:lnTo>
                  <a:pt x="145143" y="123825"/>
                </a:lnTo>
                <a:cubicBezTo>
                  <a:pt x="145143" y="113348"/>
                  <a:pt x="136979" y="104775"/>
                  <a:pt x="127000" y="104775"/>
                </a:cubicBezTo>
                <a:close/>
                <a:moveTo>
                  <a:pt x="45357" y="23813"/>
                </a:moveTo>
                <a:cubicBezTo>
                  <a:pt x="45357" y="36957"/>
                  <a:pt x="35197" y="47625"/>
                  <a:pt x="22679" y="47625"/>
                </a:cubicBezTo>
                <a:cubicBezTo>
                  <a:pt x="10160" y="47625"/>
                  <a:pt x="0" y="36957"/>
                  <a:pt x="0" y="23813"/>
                </a:cubicBezTo>
                <a:cubicBezTo>
                  <a:pt x="0" y="10668"/>
                  <a:pt x="10160" y="0"/>
                  <a:pt x="22679" y="0"/>
                </a:cubicBezTo>
                <a:cubicBezTo>
                  <a:pt x="28666" y="0"/>
                  <a:pt x="34471" y="2477"/>
                  <a:pt x="38735" y="6953"/>
                </a:cubicBezTo>
                <a:cubicBezTo>
                  <a:pt x="42999" y="11430"/>
                  <a:pt x="45357" y="17431"/>
                  <a:pt x="45357" y="23813"/>
                </a:cubicBezTo>
                <a:close/>
              </a:path>
            </a:pathLst>
          </a:custGeom>
          <a:solidFill>
            <a:schemeClr val="bg1"/>
          </a:solidFill>
          <a:ln w="0" cap="flat">
            <a:noFill/>
            <a:prstDash val="solid"/>
            <a:miter/>
          </a:ln>
        </p:spPr>
        <p:txBody>
          <a:bodyPr rtlCol="0" anchor="ctr"/>
          <a:lstStyle/>
          <a:p>
            <a:endParaRPr lang="fr-FR"/>
          </a:p>
        </p:txBody>
      </p:sp>
    </p:spTree>
    <p:extLst>
      <p:ext uri="{BB962C8B-B14F-4D97-AF65-F5344CB8AC3E}">
        <p14:creationId xmlns:p14="http://schemas.microsoft.com/office/powerpoint/2010/main" val="1295514132"/>
      </p:ext>
    </p:extLst>
  </p:cSld>
  <p:clrMapOvr>
    <a:masterClrMapping/>
  </p:clrMapOvr>
  <p:extLst>
    <p:ext uri="{DCECCB84-F9BA-43D5-87BE-67443E8EF086}">
      <p15:sldGuideLst xmlns:p15="http://schemas.microsoft.com/office/powerpoint/2012/main">
        <p15:guide id="1" orient="horz" userDrawn="1">
          <p15:clr>
            <a:srgbClr val="FBAE40"/>
          </p15:clr>
        </p15:guide>
        <p15:guide id="2" orient="horz" pos="864" userDrawn="1">
          <p15:clr>
            <a:srgbClr val="FBAE40"/>
          </p15:clr>
        </p15:guide>
        <p15:guide id="3" pos="5952" userDrawn="1">
          <p15:clr>
            <a:srgbClr val="FBAE40"/>
          </p15:clr>
        </p15:guide>
        <p15:guide id="4" pos="6816" userDrawn="1">
          <p15:clr>
            <a:srgbClr val="FBAE40"/>
          </p15:clr>
        </p15:guide>
        <p15:guide id="5" orient="horz" pos="1728" userDrawn="1">
          <p15:clr>
            <a:srgbClr val="FBAE40"/>
          </p15:clr>
        </p15:guide>
        <p15:guide id="6" pos="7680" userDrawn="1">
          <p15:clr>
            <a:srgbClr val="FBAE40"/>
          </p15:clr>
        </p15:guide>
        <p15:guide id="7" orient="horz" pos="2592" userDrawn="1">
          <p15:clr>
            <a:srgbClr val="FBAE40"/>
          </p15:clr>
        </p15:guide>
        <p15:guide id="8" pos="4224" userDrawn="1">
          <p15:clr>
            <a:srgbClr val="FBAE40"/>
          </p15:clr>
        </p15:guide>
        <p15:guide id="9" pos="5088" userDrawn="1">
          <p15:clr>
            <a:srgbClr val="FBAE40"/>
          </p15:clr>
        </p15:guide>
        <p15:guide id="10" orient="horz" pos="3456" userDrawn="1">
          <p15:clr>
            <a:srgbClr val="FBAE40"/>
          </p15:clr>
        </p15:guide>
        <p15:guide id="11" orient="horz" pos="4320" userDrawn="1">
          <p15:clr>
            <a:srgbClr val="FBAE40"/>
          </p15:clr>
        </p15:guide>
        <p15:guide id="12" orient="horz" pos="402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489B4-79CA-8F3F-A47B-E314496BE3FA}"/>
              </a:ext>
            </a:extLst>
          </p:cNvPr>
          <p:cNvSpPr>
            <a:spLocks noGrp="1"/>
          </p:cNvSpPr>
          <p:nvPr>
            <p:ph type="ctrTitle"/>
          </p:nvPr>
        </p:nvSpPr>
        <p:spPr>
          <a:xfrm>
            <a:off x="526472" y="2369126"/>
            <a:ext cx="4405746" cy="983827"/>
          </a:xfrm>
        </p:spPr>
        <p:txBody>
          <a:bodyPr anchor="t"/>
          <a:lstStyle>
            <a:lvl1pPr algn="l">
              <a:lnSpc>
                <a:spcPct val="80000"/>
              </a:lnSpc>
              <a:defRPr sz="600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0A8BCA33-B06C-A17F-E280-4207B1CAD226}"/>
              </a:ext>
            </a:extLst>
          </p:cNvPr>
          <p:cNvSpPr>
            <a:spLocks noGrp="1"/>
          </p:cNvSpPr>
          <p:nvPr>
            <p:ph type="subTitle" idx="1"/>
          </p:nvPr>
        </p:nvSpPr>
        <p:spPr>
          <a:xfrm>
            <a:off x="526472" y="5773266"/>
            <a:ext cx="4405746" cy="645467"/>
          </a:xfrm>
        </p:spPr>
        <p:txBody>
          <a:bodyPr anchor="b"/>
          <a:lstStyle>
            <a:lvl1pPr marL="0" indent="0" algn="l">
              <a:buNone/>
              <a:defRPr sz="1400">
                <a:solidFill>
                  <a:schemeClr val="bg2"/>
                </a:solidFill>
              </a:defRPr>
            </a:lvl1pPr>
            <a:lvl2pPr marL="457177" indent="0" algn="ctr">
              <a:buNone/>
              <a:defRPr sz="2000"/>
            </a:lvl2pPr>
            <a:lvl3pPr marL="914355" indent="0" algn="ctr">
              <a:buNone/>
              <a:defRPr sz="1800"/>
            </a:lvl3pPr>
            <a:lvl4pPr marL="1371532" indent="0" algn="ctr">
              <a:buNone/>
              <a:defRPr sz="1600"/>
            </a:lvl4pPr>
            <a:lvl5pPr marL="1828709" indent="0" algn="ctr">
              <a:buNone/>
              <a:defRPr sz="1600"/>
            </a:lvl5pPr>
            <a:lvl6pPr marL="2285886" indent="0" algn="ctr">
              <a:buNone/>
              <a:defRPr sz="1600"/>
            </a:lvl6pPr>
            <a:lvl7pPr marL="2743063" indent="0" algn="ctr">
              <a:buNone/>
              <a:defRPr sz="1600"/>
            </a:lvl7pPr>
            <a:lvl8pPr marL="3200240" indent="0" algn="ctr">
              <a:buNone/>
              <a:defRPr sz="1600"/>
            </a:lvl8pPr>
            <a:lvl9pPr marL="3657417" indent="0" algn="ctr">
              <a:buNone/>
              <a:defRPr sz="1600"/>
            </a:lvl9pPr>
          </a:lstStyle>
          <a:p>
            <a:r>
              <a:rPr lang="en-US" dirty="0"/>
              <a:t>Click to edit Master subtitle style</a:t>
            </a:r>
            <a:endParaRPr lang="en-GB" dirty="0"/>
          </a:p>
        </p:txBody>
      </p:sp>
      <p:pic>
        <p:nvPicPr>
          <p:cNvPr id="7" name="Graphic 6">
            <a:extLst>
              <a:ext uri="{FF2B5EF4-FFF2-40B4-BE49-F238E27FC236}">
                <a16:creationId xmlns:a16="http://schemas.microsoft.com/office/drawing/2014/main" id="{37184625-BD31-5488-E6E5-1B7E219CFB3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9867" y="277712"/>
            <a:ext cx="1202670" cy="1470782"/>
          </a:xfrm>
          <a:prstGeom prst="rect">
            <a:avLst/>
          </a:prstGeom>
        </p:spPr>
      </p:pic>
      <p:sp>
        <p:nvSpPr>
          <p:cNvPr id="13" name="Rectangle 12">
            <a:extLst>
              <a:ext uri="{FF2B5EF4-FFF2-40B4-BE49-F238E27FC236}">
                <a16:creationId xmlns:a16="http://schemas.microsoft.com/office/drawing/2014/main" id="{1BE70538-CDBD-344C-4E26-9ACEC63062A7}"/>
              </a:ext>
            </a:extLst>
          </p:cNvPr>
          <p:cNvSpPr/>
          <p:nvPr userDrawn="1"/>
        </p:nvSpPr>
        <p:spPr>
          <a:xfrm>
            <a:off x="10820400" y="27432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14" name="Rectangle 13">
            <a:extLst>
              <a:ext uri="{FF2B5EF4-FFF2-40B4-BE49-F238E27FC236}">
                <a16:creationId xmlns:a16="http://schemas.microsoft.com/office/drawing/2014/main" id="{6A25F905-960C-604B-A5E7-DB8835915088}"/>
              </a:ext>
            </a:extLst>
          </p:cNvPr>
          <p:cNvSpPr/>
          <p:nvPr userDrawn="1"/>
        </p:nvSpPr>
        <p:spPr>
          <a:xfrm>
            <a:off x="9448801" y="27432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15" name="Rectangle 14">
            <a:extLst>
              <a:ext uri="{FF2B5EF4-FFF2-40B4-BE49-F238E27FC236}">
                <a16:creationId xmlns:a16="http://schemas.microsoft.com/office/drawing/2014/main" id="{61AE728E-C4ED-D568-49D1-79363DECF850}"/>
              </a:ext>
            </a:extLst>
          </p:cNvPr>
          <p:cNvSpPr/>
          <p:nvPr userDrawn="1"/>
        </p:nvSpPr>
        <p:spPr>
          <a:xfrm>
            <a:off x="8077202" y="27432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16" name="Rectangle 15">
            <a:extLst>
              <a:ext uri="{FF2B5EF4-FFF2-40B4-BE49-F238E27FC236}">
                <a16:creationId xmlns:a16="http://schemas.microsoft.com/office/drawing/2014/main" id="{C1F8699F-E714-CD11-7DE0-7193A5A4D560}"/>
              </a:ext>
            </a:extLst>
          </p:cNvPr>
          <p:cNvSpPr/>
          <p:nvPr userDrawn="1"/>
        </p:nvSpPr>
        <p:spPr>
          <a:xfrm>
            <a:off x="6705603" y="27432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24" name="Rectangle 23">
            <a:extLst>
              <a:ext uri="{FF2B5EF4-FFF2-40B4-BE49-F238E27FC236}">
                <a16:creationId xmlns:a16="http://schemas.microsoft.com/office/drawing/2014/main" id="{E8E935B4-5C53-94D2-648F-EAA5E1A993DF}"/>
              </a:ext>
            </a:extLst>
          </p:cNvPr>
          <p:cNvSpPr/>
          <p:nvPr userDrawn="1"/>
        </p:nvSpPr>
        <p:spPr>
          <a:xfrm>
            <a:off x="10820400" y="13716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25" name="Rectangle 24">
            <a:extLst>
              <a:ext uri="{FF2B5EF4-FFF2-40B4-BE49-F238E27FC236}">
                <a16:creationId xmlns:a16="http://schemas.microsoft.com/office/drawing/2014/main" id="{B044DA9E-DBC3-8ACF-F5EC-83102F3F2E10}"/>
              </a:ext>
            </a:extLst>
          </p:cNvPr>
          <p:cNvSpPr/>
          <p:nvPr userDrawn="1"/>
        </p:nvSpPr>
        <p:spPr>
          <a:xfrm>
            <a:off x="9448801" y="13716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29" name="Rectangle 28">
            <a:extLst>
              <a:ext uri="{FF2B5EF4-FFF2-40B4-BE49-F238E27FC236}">
                <a16:creationId xmlns:a16="http://schemas.microsoft.com/office/drawing/2014/main" id="{D622FA8E-E551-EE62-FD13-FFDAA286CF7D}"/>
              </a:ext>
            </a:extLst>
          </p:cNvPr>
          <p:cNvSpPr/>
          <p:nvPr userDrawn="1"/>
        </p:nvSpPr>
        <p:spPr>
          <a:xfrm>
            <a:off x="10820400" y="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30" name="Rectangle 29">
            <a:extLst>
              <a:ext uri="{FF2B5EF4-FFF2-40B4-BE49-F238E27FC236}">
                <a16:creationId xmlns:a16="http://schemas.microsoft.com/office/drawing/2014/main" id="{84466FB1-4832-509D-1F3B-EE343EA8648D}"/>
              </a:ext>
            </a:extLst>
          </p:cNvPr>
          <p:cNvSpPr/>
          <p:nvPr userDrawn="1"/>
        </p:nvSpPr>
        <p:spPr>
          <a:xfrm>
            <a:off x="9448801" y="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26" name="Rectangle 25">
            <a:extLst>
              <a:ext uri="{FF2B5EF4-FFF2-40B4-BE49-F238E27FC236}">
                <a16:creationId xmlns:a16="http://schemas.microsoft.com/office/drawing/2014/main" id="{944FF3FF-612D-75BD-9189-6F723D10302B}"/>
              </a:ext>
            </a:extLst>
          </p:cNvPr>
          <p:cNvSpPr/>
          <p:nvPr userDrawn="1"/>
        </p:nvSpPr>
        <p:spPr>
          <a:xfrm>
            <a:off x="8077202" y="13716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27" name="Rectangle 26">
            <a:extLst>
              <a:ext uri="{FF2B5EF4-FFF2-40B4-BE49-F238E27FC236}">
                <a16:creationId xmlns:a16="http://schemas.microsoft.com/office/drawing/2014/main" id="{895C770D-7CFF-B5EC-D82F-40A1FF440586}"/>
              </a:ext>
            </a:extLst>
          </p:cNvPr>
          <p:cNvSpPr/>
          <p:nvPr userDrawn="1"/>
        </p:nvSpPr>
        <p:spPr>
          <a:xfrm>
            <a:off x="6705603" y="13716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31" name="Rectangle 30">
            <a:extLst>
              <a:ext uri="{FF2B5EF4-FFF2-40B4-BE49-F238E27FC236}">
                <a16:creationId xmlns:a16="http://schemas.microsoft.com/office/drawing/2014/main" id="{4F8807AB-B405-537B-E397-307F40DB4330}"/>
              </a:ext>
            </a:extLst>
          </p:cNvPr>
          <p:cNvSpPr/>
          <p:nvPr userDrawn="1"/>
        </p:nvSpPr>
        <p:spPr>
          <a:xfrm>
            <a:off x="8077202" y="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32" name="Rectangle 31">
            <a:extLst>
              <a:ext uri="{FF2B5EF4-FFF2-40B4-BE49-F238E27FC236}">
                <a16:creationId xmlns:a16="http://schemas.microsoft.com/office/drawing/2014/main" id="{A4C0530F-160A-1CE0-9A2C-19411D163B43}"/>
              </a:ext>
            </a:extLst>
          </p:cNvPr>
          <p:cNvSpPr/>
          <p:nvPr userDrawn="1"/>
        </p:nvSpPr>
        <p:spPr>
          <a:xfrm>
            <a:off x="6705603" y="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34" name="Rectangle 33">
            <a:extLst>
              <a:ext uri="{FF2B5EF4-FFF2-40B4-BE49-F238E27FC236}">
                <a16:creationId xmlns:a16="http://schemas.microsoft.com/office/drawing/2014/main" id="{7D00B848-F4CA-6638-656F-B5B1B5118B28}"/>
              </a:ext>
            </a:extLst>
          </p:cNvPr>
          <p:cNvSpPr/>
          <p:nvPr userDrawn="1"/>
        </p:nvSpPr>
        <p:spPr>
          <a:xfrm>
            <a:off x="10820400" y="41148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35" name="Rectangle 34">
            <a:extLst>
              <a:ext uri="{FF2B5EF4-FFF2-40B4-BE49-F238E27FC236}">
                <a16:creationId xmlns:a16="http://schemas.microsoft.com/office/drawing/2014/main" id="{79FD3A72-272B-9C55-9895-24543B8A556D}"/>
              </a:ext>
            </a:extLst>
          </p:cNvPr>
          <p:cNvSpPr/>
          <p:nvPr userDrawn="1"/>
        </p:nvSpPr>
        <p:spPr>
          <a:xfrm>
            <a:off x="9448801" y="41148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36" name="Rectangle 35">
            <a:extLst>
              <a:ext uri="{FF2B5EF4-FFF2-40B4-BE49-F238E27FC236}">
                <a16:creationId xmlns:a16="http://schemas.microsoft.com/office/drawing/2014/main" id="{4B296608-FF68-3D64-74F5-B32B4E0A2537}"/>
              </a:ext>
            </a:extLst>
          </p:cNvPr>
          <p:cNvSpPr/>
          <p:nvPr userDrawn="1"/>
        </p:nvSpPr>
        <p:spPr>
          <a:xfrm>
            <a:off x="8077202" y="41148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37" name="Rectangle 36">
            <a:extLst>
              <a:ext uri="{FF2B5EF4-FFF2-40B4-BE49-F238E27FC236}">
                <a16:creationId xmlns:a16="http://schemas.microsoft.com/office/drawing/2014/main" id="{CFF76AA2-CAA7-8C0A-652B-BA9F69C16566}"/>
              </a:ext>
            </a:extLst>
          </p:cNvPr>
          <p:cNvSpPr/>
          <p:nvPr userDrawn="1"/>
        </p:nvSpPr>
        <p:spPr>
          <a:xfrm>
            <a:off x="6705603" y="41148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39" name="Rectangle 38">
            <a:extLst>
              <a:ext uri="{FF2B5EF4-FFF2-40B4-BE49-F238E27FC236}">
                <a16:creationId xmlns:a16="http://schemas.microsoft.com/office/drawing/2014/main" id="{DDA4376D-3904-FF1F-B1CE-D4D527B4D696}"/>
              </a:ext>
            </a:extLst>
          </p:cNvPr>
          <p:cNvSpPr/>
          <p:nvPr userDrawn="1"/>
        </p:nvSpPr>
        <p:spPr>
          <a:xfrm>
            <a:off x="10820400" y="54864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40" name="Rectangle 39">
            <a:extLst>
              <a:ext uri="{FF2B5EF4-FFF2-40B4-BE49-F238E27FC236}">
                <a16:creationId xmlns:a16="http://schemas.microsoft.com/office/drawing/2014/main" id="{22A46021-DE98-82EE-0476-42592592B8A5}"/>
              </a:ext>
            </a:extLst>
          </p:cNvPr>
          <p:cNvSpPr/>
          <p:nvPr userDrawn="1"/>
        </p:nvSpPr>
        <p:spPr>
          <a:xfrm>
            <a:off x="9448801" y="54864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41" name="Rectangle 40">
            <a:extLst>
              <a:ext uri="{FF2B5EF4-FFF2-40B4-BE49-F238E27FC236}">
                <a16:creationId xmlns:a16="http://schemas.microsoft.com/office/drawing/2014/main" id="{C5F844E5-1EBD-8FB1-ACEB-1BE346E1055C}"/>
              </a:ext>
            </a:extLst>
          </p:cNvPr>
          <p:cNvSpPr/>
          <p:nvPr userDrawn="1"/>
        </p:nvSpPr>
        <p:spPr>
          <a:xfrm>
            <a:off x="8077202" y="54864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42" name="Rectangle 41">
            <a:extLst>
              <a:ext uri="{FF2B5EF4-FFF2-40B4-BE49-F238E27FC236}">
                <a16:creationId xmlns:a16="http://schemas.microsoft.com/office/drawing/2014/main" id="{6EBD663D-4122-809F-4FA8-4AAB46B3BC48}"/>
              </a:ext>
            </a:extLst>
          </p:cNvPr>
          <p:cNvSpPr/>
          <p:nvPr userDrawn="1"/>
        </p:nvSpPr>
        <p:spPr>
          <a:xfrm>
            <a:off x="6705603" y="54864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8" name="Picture Placeholder 7">
            <a:extLst>
              <a:ext uri="{FF2B5EF4-FFF2-40B4-BE49-F238E27FC236}">
                <a16:creationId xmlns:a16="http://schemas.microsoft.com/office/drawing/2014/main" id="{B1BB05BD-E9C1-D184-0C8D-314EA6ABF957}"/>
              </a:ext>
            </a:extLst>
          </p:cNvPr>
          <p:cNvSpPr>
            <a:spLocks noGrp="1"/>
          </p:cNvSpPr>
          <p:nvPr>
            <p:ph type="pic" sz="quarter" idx="10"/>
          </p:nvPr>
        </p:nvSpPr>
        <p:spPr>
          <a:xfrm>
            <a:off x="5324765" y="0"/>
            <a:ext cx="6858000" cy="6858000"/>
          </a:xfrm>
        </p:spPr>
        <p:txBody>
          <a:bodyPr/>
          <a:lstStyle/>
          <a:p>
            <a:endParaRPr lang="en-GB"/>
          </a:p>
        </p:txBody>
      </p:sp>
    </p:spTree>
    <p:extLst>
      <p:ext uri="{BB962C8B-B14F-4D97-AF65-F5344CB8AC3E}">
        <p14:creationId xmlns:p14="http://schemas.microsoft.com/office/powerpoint/2010/main" val="3784591778"/>
      </p:ext>
    </p:extLst>
  </p:cSld>
  <p:clrMapOvr>
    <a:masterClrMapping/>
  </p:clrMapOvr>
  <p:extLst>
    <p:ext uri="{DCECCB84-F9BA-43D5-87BE-67443E8EF086}">
      <p15:sldGuideLst xmlns:p15="http://schemas.microsoft.com/office/powerpoint/2012/main">
        <p15:guide id="1" orient="horz">
          <p15:clr>
            <a:srgbClr val="FBAE40"/>
          </p15:clr>
        </p15:guide>
        <p15:guide id="6" pos="7680">
          <p15:clr>
            <a:srgbClr val="FBAE40"/>
          </p15:clr>
        </p15:guide>
        <p15:guide id="11" orient="horz" pos="4320">
          <p15:clr>
            <a:srgbClr val="FBAE40"/>
          </p15:clr>
        </p15:guide>
        <p15:guide id="12" pos="311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489B4-79CA-8F3F-A47B-E314496BE3FA}"/>
              </a:ext>
            </a:extLst>
          </p:cNvPr>
          <p:cNvSpPr>
            <a:spLocks noGrp="1"/>
          </p:cNvSpPr>
          <p:nvPr>
            <p:ph type="ctrTitle"/>
          </p:nvPr>
        </p:nvSpPr>
        <p:spPr>
          <a:xfrm>
            <a:off x="526472" y="459797"/>
            <a:ext cx="4405746" cy="983827"/>
          </a:xfrm>
        </p:spPr>
        <p:txBody>
          <a:bodyPr anchor="t"/>
          <a:lstStyle>
            <a:lvl1pPr algn="l">
              <a:lnSpc>
                <a:spcPct val="80000"/>
              </a:lnSpc>
              <a:defRPr sz="6000"/>
            </a:lvl1pPr>
          </a:lstStyle>
          <a:p>
            <a:r>
              <a:rPr lang="en-US" dirty="0"/>
              <a:t>Click to edit Master title style</a:t>
            </a:r>
            <a:endParaRPr lang="en-GB" dirty="0"/>
          </a:p>
        </p:txBody>
      </p:sp>
      <p:sp>
        <p:nvSpPr>
          <p:cNvPr id="13" name="Rectangle 12">
            <a:extLst>
              <a:ext uri="{FF2B5EF4-FFF2-40B4-BE49-F238E27FC236}">
                <a16:creationId xmlns:a16="http://schemas.microsoft.com/office/drawing/2014/main" id="{1BE70538-CDBD-344C-4E26-9ACEC63062A7}"/>
              </a:ext>
            </a:extLst>
          </p:cNvPr>
          <p:cNvSpPr/>
          <p:nvPr userDrawn="1"/>
        </p:nvSpPr>
        <p:spPr>
          <a:xfrm>
            <a:off x="10820400" y="27432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14" name="Rectangle 13">
            <a:extLst>
              <a:ext uri="{FF2B5EF4-FFF2-40B4-BE49-F238E27FC236}">
                <a16:creationId xmlns:a16="http://schemas.microsoft.com/office/drawing/2014/main" id="{6A25F905-960C-604B-A5E7-DB8835915088}"/>
              </a:ext>
            </a:extLst>
          </p:cNvPr>
          <p:cNvSpPr/>
          <p:nvPr userDrawn="1"/>
        </p:nvSpPr>
        <p:spPr>
          <a:xfrm>
            <a:off x="9448801" y="27432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15" name="Rectangle 14">
            <a:extLst>
              <a:ext uri="{FF2B5EF4-FFF2-40B4-BE49-F238E27FC236}">
                <a16:creationId xmlns:a16="http://schemas.microsoft.com/office/drawing/2014/main" id="{61AE728E-C4ED-D568-49D1-79363DECF850}"/>
              </a:ext>
            </a:extLst>
          </p:cNvPr>
          <p:cNvSpPr/>
          <p:nvPr userDrawn="1"/>
        </p:nvSpPr>
        <p:spPr>
          <a:xfrm>
            <a:off x="8077202" y="27432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16" name="Rectangle 15">
            <a:extLst>
              <a:ext uri="{FF2B5EF4-FFF2-40B4-BE49-F238E27FC236}">
                <a16:creationId xmlns:a16="http://schemas.microsoft.com/office/drawing/2014/main" id="{C1F8699F-E714-CD11-7DE0-7193A5A4D560}"/>
              </a:ext>
            </a:extLst>
          </p:cNvPr>
          <p:cNvSpPr/>
          <p:nvPr userDrawn="1"/>
        </p:nvSpPr>
        <p:spPr>
          <a:xfrm>
            <a:off x="6705603" y="27432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24" name="Rectangle 23">
            <a:extLst>
              <a:ext uri="{FF2B5EF4-FFF2-40B4-BE49-F238E27FC236}">
                <a16:creationId xmlns:a16="http://schemas.microsoft.com/office/drawing/2014/main" id="{E8E935B4-5C53-94D2-648F-EAA5E1A993DF}"/>
              </a:ext>
            </a:extLst>
          </p:cNvPr>
          <p:cNvSpPr/>
          <p:nvPr userDrawn="1"/>
        </p:nvSpPr>
        <p:spPr>
          <a:xfrm>
            <a:off x="10820400" y="13716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25" name="Rectangle 24">
            <a:extLst>
              <a:ext uri="{FF2B5EF4-FFF2-40B4-BE49-F238E27FC236}">
                <a16:creationId xmlns:a16="http://schemas.microsoft.com/office/drawing/2014/main" id="{B044DA9E-DBC3-8ACF-F5EC-83102F3F2E10}"/>
              </a:ext>
            </a:extLst>
          </p:cNvPr>
          <p:cNvSpPr/>
          <p:nvPr userDrawn="1"/>
        </p:nvSpPr>
        <p:spPr>
          <a:xfrm>
            <a:off x="9448801" y="13716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29" name="Rectangle 28">
            <a:extLst>
              <a:ext uri="{FF2B5EF4-FFF2-40B4-BE49-F238E27FC236}">
                <a16:creationId xmlns:a16="http://schemas.microsoft.com/office/drawing/2014/main" id="{D622FA8E-E551-EE62-FD13-FFDAA286CF7D}"/>
              </a:ext>
            </a:extLst>
          </p:cNvPr>
          <p:cNvSpPr/>
          <p:nvPr userDrawn="1"/>
        </p:nvSpPr>
        <p:spPr>
          <a:xfrm>
            <a:off x="10820400" y="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30" name="Rectangle 29">
            <a:extLst>
              <a:ext uri="{FF2B5EF4-FFF2-40B4-BE49-F238E27FC236}">
                <a16:creationId xmlns:a16="http://schemas.microsoft.com/office/drawing/2014/main" id="{84466FB1-4832-509D-1F3B-EE343EA8648D}"/>
              </a:ext>
            </a:extLst>
          </p:cNvPr>
          <p:cNvSpPr/>
          <p:nvPr userDrawn="1"/>
        </p:nvSpPr>
        <p:spPr>
          <a:xfrm>
            <a:off x="9448801" y="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26" name="Rectangle 25">
            <a:extLst>
              <a:ext uri="{FF2B5EF4-FFF2-40B4-BE49-F238E27FC236}">
                <a16:creationId xmlns:a16="http://schemas.microsoft.com/office/drawing/2014/main" id="{944FF3FF-612D-75BD-9189-6F723D10302B}"/>
              </a:ext>
            </a:extLst>
          </p:cNvPr>
          <p:cNvSpPr/>
          <p:nvPr userDrawn="1"/>
        </p:nvSpPr>
        <p:spPr>
          <a:xfrm>
            <a:off x="8077202" y="13716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27" name="Rectangle 26">
            <a:extLst>
              <a:ext uri="{FF2B5EF4-FFF2-40B4-BE49-F238E27FC236}">
                <a16:creationId xmlns:a16="http://schemas.microsoft.com/office/drawing/2014/main" id="{895C770D-7CFF-B5EC-D82F-40A1FF440586}"/>
              </a:ext>
            </a:extLst>
          </p:cNvPr>
          <p:cNvSpPr/>
          <p:nvPr userDrawn="1"/>
        </p:nvSpPr>
        <p:spPr>
          <a:xfrm>
            <a:off x="6705603" y="13716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31" name="Rectangle 30">
            <a:extLst>
              <a:ext uri="{FF2B5EF4-FFF2-40B4-BE49-F238E27FC236}">
                <a16:creationId xmlns:a16="http://schemas.microsoft.com/office/drawing/2014/main" id="{4F8807AB-B405-537B-E397-307F40DB4330}"/>
              </a:ext>
            </a:extLst>
          </p:cNvPr>
          <p:cNvSpPr/>
          <p:nvPr userDrawn="1"/>
        </p:nvSpPr>
        <p:spPr>
          <a:xfrm>
            <a:off x="8077202" y="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32" name="Rectangle 31">
            <a:extLst>
              <a:ext uri="{FF2B5EF4-FFF2-40B4-BE49-F238E27FC236}">
                <a16:creationId xmlns:a16="http://schemas.microsoft.com/office/drawing/2014/main" id="{A4C0530F-160A-1CE0-9A2C-19411D163B43}"/>
              </a:ext>
            </a:extLst>
          </p:cNvPr>
          <p:cNvSpPr/>
          <p:nvPr userDrawn="1"/>
        </p:nvSpPr>
        <p:spPr>
          <a:xfrm>
            <a:off x="6705603" y="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34" name="Rectangle 33">
            <a:extLst>
              <a:ext uri="{FF2B5EF4-FFF2-40B4-BE49-F238E27FC236}">
                <a16:creationId xmlns:a16="http://schemas.microsoft.com/office/drawing/2014/main" id="{7D00B848-F4CA-6638-656F-B5B1B5118B28}"/>
              </a:ext>
            </a:extLst>
          </p:cNvPr>
          <p:cNvSpPr/>
          <p:nvPr userDrawn="1"/>
        </p:nvSpPr>
        <p:spPr>
          <a:xfrm>
            <a:off x="10820400" y="41148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35" name="Rectangle 34">
            <a:extLst>
              <a:ext uri="{FF2B5EF4-FFF2-40B4-BE49-F238E27FC236}">
                <a16:creationId xmlns:a16="http://schemas.microsoft.com/office/drawing/2014/main" id="{79FD3A72-272B-9C55-9895-24543B8A556D}"/>
              </a:ext>
            </a:extLst>
          </p:cNvPr>
          <p:cNvSpPr/>
          <p:nvPr userDrawn="1"/>
        </p:nvSpPr>
        <p:spPr>
          <a:xfrm>
            <a:off x="9448801" y="41148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36" name="Rectangle 35">
            <a:extLst>
              <a:ext uri="{FF2B5EF4-FFF2-40B4-BE49-F238E27FC236}">
                <a16:creationId xmlns:a16="http://schemas.microsoft.com/office/drawing/2014/main" id="{4B296608-FF68-3D64-74F5-B32B4E0A2537}"/>
              </a:ext>
            </a:extLst>
          </p:cNvPr>
          <p:cNvSpPr/>
          <p:nvPr userDrawn="1"/>
        </p:nvSpPr>
        <p:spPr>
          <a:xfrm>
            <a:off x="8077202" y="41148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37" name="Rectangle 36">
            <a:extLst>
              <a:ext uri="{FF2B5EF4-FFF2-40B4-BE49-F238E27FC236}">
                <a16:creationId xmlns:a16="http://schemas.microsoft.com/office/drawing/2014/main" id="{CFF76AA2-CAA7-8C0A-652B-BA9F69C16566}"/>
              </a:ext>
            </a:extLst>
          </p:cNvPr>
          <p:cNvSpPr/>
          <p:nvPr userDrawn="1"/>
        </p:nvSpPr>
        <p:spPr>
          <a:xfrm>
            <a:off x="6705603" y="41148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39" name="Rectangle 38">
            <a:extLst>
              <a:ext uri="{FF2B5EF4-FFF2-40B4-BE49-F238E27FC236}">
                <a16:creationId xmlns:a16="http://schemas.microsoft.com/office/drawing/2014/main" id="{DDA4376D-3904-FF1F-B1CE-D4D527B4D696}"/>
              </a:ext>
            </a:extLst>
          </p:cNvPr>
          <p:cNvSpPr/>
          <p:nvPr userDrawn="1"/>
        </p:nvSpPr>
        <p:spPr>
          <a:xfrm>
            <a:off x="10820400" y="54864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40" name="Rectangle 39">
            <a:extLst>
              <a:ext uri="{FF2B5EF4-FFF2-40B4-BE49-F238E27FC236}">
                <a16:creationId xmlns:a16="http://schemas.microsoft.com/office/drawing/2014/main" id="{22A46021-DE98-82EE-0476-42592592B8A5}"/>
              </a:ext>
            </a:extLst>
          </p:cNvPr>
          <p:cNvSpPr/>
          <p:nvPr userDrawn="1"/>
        </p:nvSpPr>
        <p:spPr>
          <a:xfrm>
            <a:off x="9448801" y="54864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41" name="Rectangle 40">
            <a:extLst>
              <a:ext uri="{FF2B5EF4-FFF2-40B4-BE49-F238E27FC236}">
                <a16:creationId xmlns:a16="http://schemas.microsoft.com/office/drawing/2014/main" id="{C5F844E5-1EBD-8FB1-ACEB-1BE346E1055C}"/>
              </a:ext>
            </a:extLst>
          </p:cNvPr>
          <p:cNvSpPr/>
          <p:nvPr userDrawn="1"/>
        </p:nvSpPr>
        <p:spPr>
          <a:xfrm>
            <a:off x="8077202" y="54864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42" name="Rectangle 41">
            <a:extLst>
              <a:ext uri="{FF2B5EF4-FFF2-40B4-BE49-F238E27FC236}">
                <a16:creationId xmlns:a16="http://schemas.microsoft.com/office/drawing/2014/main" id="{6EBD663D-4122-809F-4FA8-4AAB46B3BC48}"/>
              </a:ext>
            </a:extLst>
          </p:cNvPr>
          <p:cNvSpPr/>
          <p:nvPr userDrawn="1"/>
        </p:nvSpPr>
        <p:spPr>
          <a:xfrm>
            <a:off x="6705603" y="54864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8" name="Picture Placeholder 7">
            <a:extLst>
              <a:ext uri="{FF2B5EF4-FFF2-40B4-BE49-F238E27FC236}">
                <a16:creationId xmlns:a16="http://schemas.microsoft.com/office/drawing/2014/main" id="{B1BB05BD-E9C1-D184-0C8D-314EA6ABF957}"/>
              </a:ext>
            </a:extLst>
          </p:cNvPr>
          <p:cNvSpPr>
            <a:spLocks noGrp="1"/>
          </p:cNvSpPr>
          <p:nvPr>
            <p:ph type="pic" sz="quarter" idx="10"/>
          </p:nvPr>
        </p:nvSpPr>
        <p:spPr>
          <a:xfrm>
            <a:off x="5324765" y="0"/>
            <a:ext cx="6858000" cy="6858000"/>
          </a:xfrm>
        </p:spPr>
        <p:txBody>
          <a:bodyPr/>
          <a:lstStyle/>
          <a:p>
            <a:endParaRPr lang="en-GB"/>
          </a:p>
        </p:txBody>
      </p:sp>
      <p:sp>
        <p:nvSpPr>
          <p:cNvPr id="4" name="Footer Placeholder 3">
            <a:extLst>
              <a:ext uri="{FF2B5EF4-FFF2-40B4-BE49-F238E27FC236}">
                <a16:creationId xmlns:a16="http://schemas.microsoft.com/office/drawing/2014/main" id="{380C397B-0F1D-C7FB-B20F-83CE27C0AE55}"/>
              </a:ext>
            </a:extLst>
          </p:cNvPr>
          <p:cNvSpPr>
            <a:spLocks noGrp="1"/>
          </p:cNvSpPr>
          <p:nvPr>
            <p:ph type="ftr" sz="quarter" idx="11"/>
          </p:nvPr>
        </p:nvSpPr>
        <p:spPr/>
        <p:txBody>
          <a:bodyPr/>
          <a:lstStyle/>
          <a:p>
            <a:r>
              <a:rPr lang="en-GB"/>
              <a:t>The Sutton Trust | Partnership insight session</a:t>
            </a:r>
          </a:p>
        </p:txBody>
      </p:sp>
      <p:sp>
        <p:nvSpPr>
          <p:cNvPr id="5" name="Slide Number Placeholder 4">
            <a:extLst>
              <a:ext uri="{FF2B5EF4-FFF2-40B4-BE49-F238E27FC236}">
                <a16:creationId xmlns:a16="http://schemas.microsoft.com/office/drawing/2014/main" id="{CD43269D-0283-15F3-FD15-5564745102B2}"/>
              </a:ext>
            </a:extLst>
          </p:cNvPr>
          <p:cNvSpPr>
            <a:spLocks noGrp="1"/>
          </p:cNvSpPr>
          <p:nvPr>
            <p:ph type="sldNum" sz="quarter" idx="12"/>
          </p:nvPr>
        </p:nvSpPr>
        <p:spPr/>
        <p:txBody>
          <a:bodyPr/>
          <a:lstStyle/>
          <a:p>
            <a:r>
              <a:rPr lang="en-GB"/>
              <a:t>P.</a:t>
            </a:r>
            <a:fld id="{B0B78663-92B6-4916-8A5C-6F48549FD770}" type="slidenum">
              <a:rPr lang="en-GB" smtClean="0"/>
              <a:pPr/>
              <a:t>‹#›</a:t>
            </a:fld>
            <a:endParaRPr lang="en-GB" dirty="0"/>
          </a:p>
        </p:txBody>
      </p:sp>
    </p:spTree>
    <p:extLst>
      <p:ext uri="{BB962C8B-B14F-4D97-AF65-F5344CB8AC3E}">
        <p14:creationId xmlns:p14="http://schemas.microsoft.com/office/powerpoint/2010/main" val="1706802102"/>
      </p:ext>
    </p:extLst>
  </p:cSld>
  <p:clrMapOvr>
    <a:masterClrMapping/>
  </p:clrMapOvr>
  <p:extLst>
    <p:ext uri="{DCECCB84-F9BA-43D5-87BE-67443E8EF086}">
      <p15:sldGuideLst xmlns:p15="http://schemas.microsoft.com/office/powerpoint/2012/main">
        <p15:guide id="1" orient="horz">
          <p15:clr>
            <a:srgbClr val="FBAE40"/>
          </p15:clr>
        </p15:guide>
        <p15:guide id="6" pos="7680">
          <p15:clr>
            <a:srgbClr val="FBAE40"/>
          </p15:clr>
        </p15:guide>
        <p15:guide id="11" orient="horz" pos="4320">
          <p15:clr>
            <a:srgbClr val="FBAE40"/>
          </p15:clr>
        </p15:guide>
        <p15:guide id="12" pos="311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am">
    <p:bg>
      <p:bgPr>
        <a:solidFill>
          <a:schemeClr val="bg1"/>
        </a:solidFill>
        <a:effectLst/>
      </p:bgPr>
    </p:bg>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B57F4FFE-3F0F-ECCD-78C1-3F2716AB3378}"/>
              </a:ext>
            </a:extLst>
          </p:cNvPr>
          <p:cNvSpPr>
            <a:spLocks noGrp="1"/>
          </p:cNvSpPr>
          <p:nvPr>
            <p:ph type="ftr" sz="quarter" idx="16"/>
          </p:nvPr>
        </p:nvSpPr>
        <p:spPr/>
        <p:txBody>
          <a:bodyPr/>
          <a:lstStyle>
            <a:lvl1pPr>
              <a:defRPr>
                <a:solidFill>
                  <a:schemeClr val="tx2"/>
                </a:solidFill>
              </a:defRPr>
            </a:lvl1pPr>
          </a:lstStyle>
          <a:p>
            <a:r>
              <a:rPr lang="en-GB"/>
              <a:t>The Sutton Trust | Partnership insight session</a:t>
            </a:r>
          </a:p>
        </p:txBody>
      </p:sp>
      <p:sp>
        <p:nvSpPr>
          <p:cNvPr id="4" name="Slide Number Placeholder 3">
            <a:extLst>
              <a:ext uri="{FF2B5EF4-FFF2-40B4-BE49-F238E27FC236}">
                <a16:creationId xmlns:a16="http://schemas.microsoft.com/office/drawing/2014/main" id="{C2D843ED-4518-9C4B-2F05-83989466CF00}"/>
              </a:ext>
            </a:extLst>
          </p:cNvPr>
          <p:cNvSpPr>
            <a:spLocks noGrp="1"/>
          </p:cNvSpPr>
          <p:nvPr>
            <p:ph type="sldNum" sz="quarter" idx="17"/>
          </p:nvPr>
        </p:nvSpPr>
        <p:spPr/>
        <p:txBody>
          <a:bodyPr/>
          <a:lstStyle>
            <a:lvl1pPr>
              <a:defRPr>
                <a:solidFill>
                  <a:schemeClr val="tx2"/>
                </a:solidFill>
              </a:defRPr>
            </a:lvl1pPr>
          </a:lstStyle>
          <a:p>
            <a:r>
              <a:rPr lang="en-GB"/>
              <a:t>P.</a:t>
            </a:r>
            <a:fld id="{B0B78663-92B6-4916-8A5C-6F48549FD770}" type="slidenum">
              <a:rPr lang="en-GB" smtClean="0"/>
              <a:pPr/>
              <a:t>‹#›</a:t>
            </a:fld>
            <a:endParaRPr lang="en-GB" dirty="0"/>
          </a:p>
        </p:txBody>
      </p:sp>
      <p:sp>
        <p:nvSpPr>
          <p:cNvPr id="5" name="Title 4">
            <a:extLst>
              <a:ext uri="{FF2B5EF4-FFF2-40B4-BE49-F238E27FC236}">
                <a16:creationId xmlns:a16="http://schemas.microsoft.com/office/drawing/2014/main" id="{3892A53B-B459-2952-5C7E-2108F78C3FE2}"/>
              </a:ext>
            </a:extLst>
          </p:cNvPr>
          <p:cNvSpPr>
            <a:spLocks noGrp="1"/>
          </p:cNvSpPr>
          <p:nvPr>
            <p:ph type="title"/>
          </p:nvPr>
        </p:nvSpPr>
        <p:spPr>
          <a:xfrm>
            <a:off x="508000" y="457201"/>
            <a:ext cx="2603500" cy="507999"/>
          </a:xfrm>
        </p:spPr>
        <p:txBody>
          <a:bodyPr/>
          <a:lstStyle>
            <a:lvl1pPr>
              <a:defRPr>
                <a:solidFill>
                  <a:schemeClr val="tx2"/>
                </a:solidFill>
              </a:defRPr>
            </a:lvl1pPr>
          </a:lstStyle>
          <a:p>
            <a:r>
              <a:rPr lang="en-GB"/>
              <a:t>Click to edit Master title style</a:t>
            </a:r>
          </a:p>
        </p:txBody>
      </p:sp>
      <p:sp>
        <p:nvSpPr>
          <p:cNvPr id="8" name="Picture Placeholder 7">
            <a:extLst>
              <a:ext uri="{FF2B5EF4-FFF2-40B4-BE49-F238E27FC236}">
                <a16:creationId xmlns:a16="http://schemas.microsoft.com/office/drawing/2014/main" id="{F4D21DB9-922E-752F-D720-36085008F4C0}"/>
              </a:ext>
            </a:extLst>
          </p:cNvPr>
          <p:cNvSpPr>
            <a:spLocks noGrp="1"/>
          </p:cNvSpPr>
          <p:nvPr>
            <p:ph type="pic" sz="quarter" idx="18"/>
          </p:nvPr>
        </p:nvSpPr>
        <p:spPr>
          <a:xfrm>
            <a:off x="3365500" y="444500"/>
            <a:ext cx="2603500" cy="2603500"/>
          </a:xfrm>
        </p:spPr>
        <p:txBody>
          <a:bodyPr/>
          <a:lstStyle/>
          <a:p>
            <a:endParaRPr lang="en-GB"/>
          </a:p>
        </p:txBody>
      </p:sp>
      <p:sp>
        <p:nvSpPr>
          <p:cNvPr id="9" name="Picture Placeholder 7">
            <a:extLst>
              <a:ext uri="{FF2B5EF4-FFF2-40B4-BE49-F238E27FC236}">
                <a16:creationId xmlns:a16="http://schemas.microsoft.com/office/drawing/2014/main" id="{5D1D7E79-9ED0-FCFF-FC6A-C47A3EECE01D}"/>
              </a:ext>
            </a:extLst>
          </p:cNvPr>
          <p:cNvSpPr>
            <a:spLocks noGrp="1"/>
          </p:cNvSpPr>
          <p:nvPr>
            <p:ph type="pic" sz="quarter" idx="19"/>
          </p:nvPr>
        </p:nvSpPr>
        <p:spPr>
          <a:xfrm>
            <a:off x="6232236" y="444500"/>
            <a:ext cx="2603500" cy="2603500"/>
          </a:xfrm>
        </p:spPr>
        <p:txBody>
          <a:bodyPr/>
          <a:lstStyle/>
          <a:p>
            <a:endParaRPr lang="en-GB"/>
          </a:p>
        </p:txBody>
      </p:sp>
      <p:sp>
        <p:nvSpPr>
          <p:cNvPr id="10" name="Picture Placeholder 7">
            <a:extLst>
              <a:ext uri="{FF2B5EF4-FFF2-40B4-BE49-F238E27FC236}">
                <a16:creationId xmlns:a16="http://schemas.microsoft.com/office/drawing/2014/main" id="{593C3664-E651-A0DB-BC7F-8B61E5FAEDFE}"/>
              </a:ext>
            </a:extLst>
          </p:cNvPr>
          <p:cNvSpPr>
            <a:spLocks noGrp="1"/>
          </p:cNvSpPr>
          <p:nvPr>
            <p:ph type="pic" sz="quarter" idx="20"/>
          </p:nvPr>
        </p:nvSpPr>
        <p:spPr>
          <a:xfrm>
            <a:off x="9080500" y="444500"/>
            <a:ext cx="2603500" cy="2603500"/>
          </a:xfrm>
        </p:spPr>
        <p:txBody>
          <a:bodyPr/>
          <a:lstStyle/>
          <a:p>
            <a:endParaRPr lang="en-GB"/>
          </a:p>
        </p:txBody>
      </p:sp>
      <p:sp>
        <p:nvSpPr>
          <p:cNvPr id="12" name="Text Placeholder 11">
            <a:extLst>
              <a:ext uri="{FF2B5EF4-FFF2-40B4-BE49-F238E27FC236}">
                <a16:creationId xmlns:a16="http://schemas.microsoft.com/office/drawing/2014/main" id="{F5F1E946-E2E4-2FAA-5A79-6E56A12A355E}"/>
              </a:ext>
            </a:extLst>
          </p:cNvPr>
          <p:cNvSpPr>
            <a:spLocks noGrp="1"/>
          </p:cNvSpPr>
          <p:nvPr>
            <p:ph type="body" sz="quarter" idx="21"/>
          </p:nvPr>
        </p:nvSpPr>
        <p:spPr>
          <a:xfrm>
            <a:off x="3365500" y="3214688"/>
            <a:ext cx="2603500" cy="1117600"/>
          </a:xfrm>
        </p:spPr>
        <p:txBody>
          <a:bodyPr/>
          <a:lstStyle>
            <a:lvl1pPr marL="0" indent="0">
              <a:spcAft>
                <a:spcPts val="300"/>
              </a:spcAft>
              <a:buNone/>
              <a:defRPr sz="1600" b="1">
                <a:solidFill>
                  <a:schemeClr val="tx2"/>
                </a:solidFill>
              </a:defRPr>
            </a:lvl1pPr>
            <a:lvl2pPr>
              <a:defRPr sz="1400" b="0">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dirty="0"/>
              <a:t>Click to edit Master text styles</a:t>
            </a:r>
          </a:p>
          <a:p>
            <a:pPr lvl="1"/>
            <a:r>
              <a:rPr lang="en-GB" dirty="0"/>
              <a:t>Second level</a:t>
            </a:r>
          </a:p>
        </p:txBody>
      </p:sp>
      <p:sp>
        <p:nvSpPr>
          <p:cNvPr id="13" name="Text Placeholder 11">
            <a:extLst>
              <a:ext uri="{FF2B5EF4-FFF2-40B4-BE49-F238E27FC236}">
                <a16:creationId xmlns:a16="http://schemas.microsoft.com/office/drawing/2014/main" id="{0A28B32C-FDB5-BC8A-FEB4-4D650058FF37}"/>
              </a:ext>
            </a:extLst>
          </p:cNvPr>
          <p:cNvSpPr>
            <a:spLocks noGrp="1"/>
          </p:cNvSpPr>
          <p:nvPr>
            <p:ph type="body" sz="quarter" idx="22"/>
          </p:nvPr>
        </p:nvSpPr>
        <p:spPr>
          <a:xfrm>
            <a:off x="6232236" y="3214688"/>
            <a:ext cx="2603500" cy="1117600"/>
          </a:xfrm>
        </p:spPr>
        <p:txBody>
          <a:bodyPr/>
          <a:lstStyle>
            <a:lvl1pPr marL="0" indent="0">
              <a:spcAft>
                <a:spcPts val="300"/>
              </a:spcAft>
              <a:buNone/>
              <a:defRPr sz="1600" b="1">
                <a:solidFill>
                  <a:schemeClr val="tx2"/>
                </a:solidFill>
              </a:defRPr>
            </a:lvl1pPr>
            <a:lvl2pPr>
              <a:defRPr sz="1400" b="0">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dirty="0"/>
              <a:t>Click to edit Master text styles</a:t>
            </a:r>
          </a:p>
          <a:p>
            <a:pPr lvl="1"/>
            <a:r>
              <a:rPr lang="en-GB" dirty="0"/>
              <a:t>Second level</a:t>
            </a:r>
          </a:p>
        </p:txBody>
      </p:sp>
      <p:sp>
        <p:nvSpPr>
          <p:cNvPr id="14" name="Text Placeholder 11">
            <a:extLst>
              <a:ext uri="{FF2B5EF4-FFF2-40B4-BE49-F238E27FC236}">
                <a16:creationId xmlns:a16="http://schemas.microsoft.com/office/drawing/2014/main" id="{AC227EA0-D30E-3E5C-B3B7-5C40404147E2}"/>
              </a:ext>
            </a:extLst>
          </p:cNvPr>
          <p:cNvSpPr>
            <a:spLocks noGrp="1"/>
          </p:cNvSpPr>
          <p:nvPr>
            <p:ph type="body" sz="quarter" idx="23"/>
          </p:nvPr>
        </p:nvSpPr>
        <p:spPr>
          <a:xfrm>
            <a:off x="9080500" y="3214688"/>
            <a:ext cx="2603500" cy="1117600"/>
          </a:xfrm>
        </p:spPr>
        <p:txBody>
          <a:bodyPr/>
          <a:lstStyle>
            <a:lvl1pPr marL="0" indent="0">
              <a:spcAft>
                <a:spcPts val="300"/>
              </a:spcAft>
              <a:buNone/>
              <a:defRPr sz="1600" b="1">
                <a:solidFill>
                  <a:schemeClr val="tx2"/>
                </a:solidFill>
              </a:defRPr>
            </a:lvl1pPr>
            <a:lvl2pPr>
              <a:defRPr sz="1400" b="0">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1156365473"/>
      </p:ext>
    </p:extLst>
  </p:cSld>
  <p:clrMapOvr>
    <a:masterClrMapping/>
  </p:clrMapOvr>
  <p:extLst>
    <p:ext uri="{DCECCB84-F9BA-43D5-87BE-67443E8EF086}">
      <p15:sldGuideLst xmlns:p15="http://schemas.microsoft.com/office/powerpoint/2012/main">
        <p15:guide id="1">
          <p15:clr>
            <a:srgbClr val="FBAE40"/>
          </p15:clr>
        </p15:guide>
        <p15:guide id="2" pos="7680">
          <p15:clr>
            <a:srgbClr val="FBAE40"/>
          </p15:clr>
        </p15:guide>
        <p15:guide id="3" pos="320">
          <p15:clr>
            <a:srgbClr val="FBAE40"/>
          </p15:clr>
        </p15:guide>
        <p15:guide id="4" pos="1960">
          <p15:clr>
            <a:srgbClr val="FBAE40"/>
          </p15:clr>
        </p15:guide>
        <p15:guide id="5" pos="2120">
          <p15:clr>
            <a:srgbClr val="FBAE40"/>
          </p15:clr>
        </p15:guide>
        <p15:guide id="6" pos="3760">
          <p15:clr>
            <a:srgbClr val="FBAE40"/>
          </p15:clr>
        </p15:guide>
        <p15:guide id="7" pos="3920">
          <p15:clr>
            <a:srgbClr val="FBAE40"/>
          </p15:clr>
        </p15:guide>
        <p15:guide id="8" pos="5560">
          <p15:clr>
            <a:srgbClr val="FBAE40"/>
          </p15:clr>
        </p15:guide>
        <p15:guide id="9" pos="5720">
          <p15:clr>
            <a:srgbClr val="FBAE40"/>
          </p15:clr>
        </p15:guide>
        <p15:guide id="10" pos="7360">
          <p15:clr>
            <a:srgbClr val="FBAE40"/>
          </p15:clr>
        </p15:guide>
        <p15:guide id="11" orient="horz">
          <p15:clr>
            <a:srgbClr val="FBAE40"/>
          </p15:clr>
        </p15:guide>
        <p15:guide id="12" orient="horz" pos="4320">
          <p15:clr>
            <a:srgbClr val="FBAE40"/>
          </p15:clr>
        </p15:guide>
        <p15:guide id="13" orient="horz" pos="280">
          <p15:clr>
            <a:srgbClr val="FBAE40"/>
          </p15:clr>
        </p15:guide>
        <p15:guide id="14" orient="horz"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pact">
    <p:bg>
      <p:bgPr>
        <a:solidFill>
          <a:schemeClr val="tx2"/>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892A53B-B459-2952-5C7E-2108F78C3FE2}"/>
              </a:ext>
            </a:extLst>
          </p:cNvPr>
          <p:cNvSpPr>
            <a:spLocks noGrp="1"/>
          </p:cNvSpPr>
          <p:nvPr>
            <p:ph type="title"/>
          </p:nvPr>
        </p:nvSpPr>
        <p:spPr>
          <a:xfrm>
            <a:off x="508000" y="457201"/>
            <a:ext cx="2603500" cy="507999"/>
          </a:xfrm>
        </p:spPr>
        <p:txBody>
          <a:bodyPr/>
          <a:lstStyle>
            <a:lvl1pPr>
              <a:defRPr>
                <a:solidFill>
                  <a:schemeClr val="bg1"/>
                </a:solidFill>
              </a:defRPr>
            </a:lvl1pPr>
          </a:lstStyle>
          <a:p>
            <a:r>
              <a:rPr lang="en-GB" dirty="0"/>
              <a:t>Click to edit Master title style</a:t>
            </a:r>
          </a:p>
        </p:txBody>
      </p:sp>
      <p:sp>
        <p:nvSpPr>
          <p:cNvPr id="2" name="Footer Placeholder 1">
            <a:extLst>
              <a:ext uri="{FF2B5EF4-FFF2-40B4-BE49-F238E27FC236}">
                <a16:creationId xmlns:a16="http://schemas.microsoft.com/office/drawing/2014/main" id="{B5F45F19-7DE2-9FEB-02F3-84276E9BB9A4}"/>
              </a:ext>
            </a:extLst>
          </p:cNvPr>
          <p:cNvSpPr>
            <a:spLocks noGrp="1"/>
          </p:cNvSpPr>
          <p:nvPr>
            <p:ph type="ftr" sz="quarter" idx="10"/>
          </p:nvPr>
        </p:nvSpPr>
        <p:spPr/>
        <p:txBody>
          <a:bodyPr/>
          <a:lstStyle/>
          <a:p>
            <a:r>
              <a:rPr lang="en-GB"/>
              <a:t>The Sutton Trust | Partnership insight session</a:t>
            </a:r>
          </a:p>
        </p:txBody>
      </p:sp>
      <p:sp>
        <p:nvSpPr>
          <p:cNvPr id="6" name="Slide Number Placeholder 5">
            <a:extLst>
              <a:ext uri="{FF2B5EF4-FFF2-40B4-BE49-F238E27FC236}">
                <a16:creationId xmlns:a16="http://schemas.microsoft.com/office/drawing/2014/main" id="{ADCFEE68-9F74-409C-5E8A-639F6211B10B}"/>
              </a:ext>
            </a:extLst>
          </p:cNvPr>
          <p:cNvSpPr>
            <a:spLocks noGrp="1"/>
          </p:cNvSpPr>
          <p:nvPr>
            <p:ph type="sldNum" sz="quarter" idx="11"/>
          </p:nvPr>
        </p:nvSpPr>
        <p:spPr/>
        <p:txBody>
          <a:bodyPr/>
          <a:lstStyle/>
          <a:p>
            <a:r>
              <a:rPr lang="en-GB"/>
              <a:t>P.</a:t>
            </a:r>
            <a:fld id="{B0B78663-92B6-4916-8A5C-6F48549FD770}" type="slidenum">
              <a:rPr lang="en-GB" smtClean="0"/>
              <a:pPr/>
              <a:t>‹#›</a:t>
            </a:fld>
            <a:endParaRPr lang="en-GB" dirty="0"/>
          </a:p>
        </p:txBody>
      </p:sp>
      <p:sp>
        <p:nvSpPr>
          <p:cNvPr id="11" name="Text Placeholder 10">
            <a:extLst>
              <a:ext uri="{FF2B5EF4-FFF2-40B4-BE49-F238E27FC236}">
                <a16:creationId xmlns:a16="http://schemas.microsoft.com/office/drawing/2014/main" id="{DC05DBFE-EA73-E90E-CFDC-15E77B503B3C}"/>
              </a:ext>
            </a:extLst>
          </p:cNvPr>
          <p:cNvSpPr>
            <a:spLocks noGrp="1"/>
          </p:cNvSpPr>
          <p:nvPr>
            <p:ph type="body" sz="quarter" idx="12"/>
          </p:nvPr>
        </p:nvSpPr>
        <p:spPr>
          <a:xfrm>
            <a:off x="3365500" y="441326"/>
            <a:ext cx="8318500" cy="1375600"/>
          </a:xfrm>
        </p:spPr>
        <p:txBody>
          <a:bodyPr/>
          <a:lstStyle>
            <a:lvl1pPr marL="0" indent="0">
              <a:lnSpc>
                <a:spcPct val="80000"/>
              </a:lnSpc>
              <a:buNone/>
              <a:defRPr sz="4000">
                <a:latin typeface="+mj-lt"/>
              </a:defRPr>
            </a:lvl1pPr>
          </a:lstStyle>
          <a:p>
            <a:pPr lvl="0"/>
            <a:r>
              <a:rPr lang="en-GB" dirty="0"/>
              <a:t>Click to edit Master text styles</a:t>
            </a:r>
          </a:p>
        </p:txBody>
      </p:sp>
      <p:sp>
        <p:nvSpPr>
          <p:cNvPr id="17" name="Text Placeholder 16">
            <a:extLst>
              <a:ext uri="{FF2B5EF4-FFF2-40B4-BE49-F238E27FC236}">
                <a16:creationId xmlns:a16="http://schemas.microsoft.com/office/drawing/2014/main" id="{315C9391-6B16-ADEC-1252-11EB8BC1F919}"/>
              </a:ext>
            </a:extLst>
          </p:cNvPr>
          <p:cNvSpPr>
            <a:spLocks noGrp="1"/>
          </p:cNvSpPr>
          <p:nvPr>
            <p:ph type="body" sz="quarter" idx="13" hasCustomPrompt="1"/>
          </p:nvPr>
        </p:nvSpPr>
        <p:spPr>
          <a:xfrm>
            <a:off x="508000" y="2337600"/>
            <a:ext cx="1720800" cy="3758400"/>
          </a:xfrm>
          <a:solidFill>
            <a:schemeClr val="bg2"/>
          </a:solidFill>
        </p:spPr>
        <p:txBody>
          <a:bodyPr lIns="144000" tIns="36000" rIns="144000" bIns="144000"/>
          <a:lstStyle>
            <a:lvl1pPr marL="0" indent="0">
              <a:buNone/>
              <a:defRPr sz="5000">
                <a:solidFill>
                  <a:schemeClr val="tx2"/>
                </a:solidFill>
                <a:latin typeface="+mj-lt"/>
              </a:defRPr>
            </a:lvl1pPr>
            <a:lvl2pPr>
              <a:lnSpc>
                <a:spcPct val="100000"/>
              </a:lnSpc>
              <a:defRPr sz="1600" b="0">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dirty="0"/>
              <a:t>XX%</a:t>
            </a:r>
          </a:p>
          <a:p>
            <a:pPr lvl="1"/>
            <a:r>
              <a:rPr lang="en-GB" dirty="0"/>
              <a:t>Second level</a:t>
            </a:r>
          </a:p>
        </p:txBody>
      </p:sp>
      <p:sp>
        <p:nvSpPr>
          <p:cNvPr id="18" name="Text Placeholder 16">
            <a:extLst>
              <a:ext uri="{FF2B5EF4-FFF2-40B4-BE49-F238E27FC236}">
                <a16:creationId xmlns:a16="http://schemas.microsoft.com/office/drawing/2014/main" id="{6C59D94E-3AB4-84E3-50A0-E5811F1441B0}"/>
              </a:ext>
            </a:extLst>
          </p:cNvPr>
          <p:cNvSpPr>
            <a:spLocks noGrp="1"/>
          </p:cNvSpPr>
          <p:nvPr>
            <p:ph type="body" sz="quarter" idx="14" hasCustomPrompt="1"/>
          </p:nvPr>
        </p:nvSpPr>
        <p:spPr>
          <a:xfrm>
            <a:off x="2399040" y="2337600"/>
            <a:ext cx="1720800" cy="3758400"/>
          </a:xfrm>
          <a:solidFill>
            <a:schemeClr val="bg2"/>
          </a:solidFill>
        </p:spPr>
        <p:txBody>
          <a:bodyPr lIns="144000" tIns="36000" rIns="144000" bIns="144000"/>
          <a:lstStyle>
            <a:lvl1pPr marL="0" indent="0">
              <a:buNone/>
              <a:defRPr sz="5000">
                <a:solidFill>
                  <a:schemeClr val="tx2"/>
                </a:solidFill>
                <a:latin typeface="+mj-lt"/>
              </a:defRPr>
            </a:lvl1pPr>
            <a:lvl2pPr>
              <a:lnSpc>
                <a:spcPct val="100000"/>
              </a:lnSpc>
              <a:defRPr sz="1600" b="0">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dirty="0"/>
              <a:t>XX%</a:t>
            </a:r>
          </a:p>
          <a:p>
            <a:pPr lvl="1"/>
            <a:r>
              <a:rPr lang="en-GB" dirty="0"/>
              <a:t>Second level</a:t>
            </a:r>
          </a:p>
        </p:txBody>
      </p:sp>
      <p:sp>
        <p:nvSpPr>
          <p:cNvPr id="19" name="Text Placeholder 16">
            <a:extLst>
              <a:ext uri="{FF2B5EF4-FFF2-40B4-BE49-F238E27FC236}">
                <a16:creationId xmlns:a16="http://schemas.microsoft.com/office/drawing/2014/main" id="{E54F156B-73C0-6D94-7294-344AC0101562}"/>
              </a:ext>
            </a:extLst>
          </p:cNvPr>
          <p:cNvSpPr>
            <a:spLocks noGrp="1"/>
          </p:cNvSpPr>
          <p:nvPr>
            <p:ph type="body" sz="quarter" idx="15" hasCustomPrompt="1"/>
          </p:nvPr>
        </p:nvSpPr>
        <p:spPr>
          <a:xfrm>
            <a:off x="4290080" y="2337600"/>
            <a:ext cx="1720800" cy="3758400"/>
          </a:xfrm>
          <a:solidFill>
            <a:schemeClr val="bg2"/>
          </a:solidFill>
        </p:spPr>
        <p:txBody>
          <a:bodyPr lIns="144000" tIns="36000" rIns="144000" bIns="144000"/>
          <a:lstStyle>
            <a:lvl1pPr marL="0" indent="0">
              <a:buNone/>
              <a:defRPr sz="5000">
                <a:solidFill>
                  <a:schemeClr val="tx2"/>
                </a:solidFill>
                <a:latin typeface="+mj-lt"/>
              </a:defRPr>
            </a:lvl1pPr>
            <a:lvl2pPr>
              <a:lnSpc>
                <a:spcPct val="100000"/>
              </a:lnSpc>
              <a:defRPr sz="1600" b="0">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dirty="0"/>
              <a:t>XX%</a:t>
            </a:r>
          </a:p>
          <a:p>
            <a:pPr lvl="1"/>
            <a:r>
              <a:rPr lang="en-GB" dirty="0"/>
              <a:t>Second level</a:t>
            </a:r>
          </a:p>
        </p:txBody>
      </p:sp>
      <p:sp>
        <p:nvSpPr>
          <p:cNvPr id="20" name="Text Placeholder 16">
            <a:extLst>
              <a:ext uri="{FF2B5EF4-FFF2-40B4-BE49-F238E27FC236}">
                <a16:creationId xmlns:a16="http://schemas.microsoft.com/office/drawing/2014/main" id="{6A7DBA1A-D821-3A20-ED0D-35E37347B119}"/>
              </a:ext>
            </a:extLst>
          </p:cNvPr>
          <p:cNvSpPr>
            <a:spLocks noGrp="1"/>
          </p:cNvSpPr>
          <p:nvPr>
            <p:ph type="body" sz="quarter" idx="16" hasCustomPrompt="1"/>
          </p:nvPr>
        </p:nvSpPr>
        <p:spPr>
          <a:xfrm>
            <a:off x="6181120" y="2337600"/>
            <a:ext cx="1720800" cy="3758400"/>
          </a:xfrm>
          <a:solidFill>
            <a:schemeClr val="bg2"/>
          </a:solidFill>
        </p:spPr>
        <p:txBody>
          <a:bodyPr lIns="144000" tIns="36000" rIns="144000" bIns="144000"/>
          <a:lstStyle>
            <a:lvl1pPr marL="0" indent="0">
              <a:buNone/>
              <a:defRPr sz="5000">
                <a:solidFill>
                  <a:schemeClr val="tx2"/>
                </a:solidFill>
                <a:latin typeface="+mj-lt"/>
              </a:defRPr>
            </a:lvl1pPr>
            <a:lvl2pPr>
              <a:lnSpc>
                <a:spcPct val="100000"/>
              </a:lnSpc>
              <a:defRPr sz="1600" b="0">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dirty="0"/>
              <a:t>XX%</a:t>
            </a:r>
          </a:p>
          <a:p>
            <a:pPr lvl="1"/>
            <a:r>
              <a:rPr lang="en-GB" dirty="0"/>
              <a:t>Second level</a:t>
            </a:r>
          </a:p>
        </p:txBody>
      </p:sp>
      <p:sp>
        <p:nvSpPr>
          <p:cNvPr id="21" name="Text Placeholder 16">
            <a:extLst>
              <a:ext uri="{FF2B5EF4-FFF2-40B4-BE49-F238E27FC236}">
                <a16:creationId xmlns:a16="http://schemas.microsoft.com/office/drawing/2014/main" id="{3BA22645-CD37-F485-06F8-327CD8705453}"/>
              </a:ext>
            </a:extLst>
          </p:cNvPr>
          <p:cNvSpPr>
            <a:spLocks noGrp="1"/>
          </p:cNvSpPr>
          <p:nvPr>
            <p:ph type="body" sz="quarter" idx="17" hasCustomPrompt="1"/>
          </p:nvPr>
        </p:nvSpPr>
        <p:spPr>
          <a:xfrm>
            <a:off x="8072160" y="2337600"/>
            <a:ext cx="1720800" cy="3758400"/>
          </a:xfrm>
          <a:solidFill>
            <a:schemeClr val="bg2"/>
          </a:solidFill>
        </p:spPr>
        <p:txBody>
          <a:bodyPr lIns="144000" tIns="36000" rIns="144000" bIns="144000"/>
          <a:lstStyle>
            <a:lvl1pPr marL="0" indent="0">
              <a:buNone/>
              <a:defRPr sz="5000">
                <a:solidFill>
                  <a:schemeClr val="tx2"/>
                </a:solidFill>
                <a:latin typeface="+mj-lt"/>
              </a:defRPr>
            </a:lvl1pPr>
            <a:lvl2pPr>
              <a:lnSpc>
                <a:spcPct val="100000"/>
              </a:lnSpc>
              <a:defRPr sz="1600" b="0">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dirty="0"/>
              <a:t>XX%</a:t>
            </a:r>
          </a:p>
          <a:p>
            <a:pPr lvl="1"/>
            <a:r>
              <a:rPr lang="en-GB" dirty="0"/>
              <a:t>Second level</a:t>
            </a:r>
          </a:p>
        </p:txBody>
      </p:sp>
      <p:sp>
        <p:nvSpPr>
          <p:cNvPr id="22" name="Text Placeholder 16">
            <a:extLst>
              <a:ext uri="{FF2B5EF4-FFF2-40B4-BE49-F238E27FC236}">
                <a16:creationId xmlns:a16="http://schemas.microsoft.com/office/drawing/2014/main" id="{9BF8B6F2-3B45-0B44-6128-F3E7F9F1E84B}"/>
              </a:ext>
            </a:extLst>
          </p:cNvPr>
          <p:cNvSpPr>
            <a:spLocks noGrp="1"/>
          </p:cNvSpPr>
          <p:nvPr>
            <p:ph type="body" sz="quarter" idx="18" hasCustomPrompt="1"/>
          </p:nvPr>
        </p:nvSpPr>
        <p:spPr>
          <a:xfrm>
            <a:off x="9963200" y="2337600"/>
            <a:ext cx="1720800" cy="3758400"/>
          </a:xfrm>
          <a:solidFill>
            <a:schemeClr val="bg2"/>
          </a:solidFill>
        </p:spPr>
        <p:txBody>
          <a:bodyPr lIns="144000" tIns="36000" rIns="144000" bIns="144000"/>
          <a:lstStyle>
            <a:lvl1pPr marL="0" indent="0">
              <a:buNone/>
              <a:defRPr sz="5000">
                <a:solidFill>
                  <a:schemeClr val="tx2"/>
                </a:solidFill>
                <a:latin typeface="+mj-lt"/>
              </a:defRPr>
            </a:lvl1pPr>
            <a:lvl2pPr>
              <a:lnSpc>
                <a:spcPct val="100000"/>
              </a:lnSpc>
              <a:defRPr sz="1600" b="0">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dirty="0"/>
              <a:t>XX%</a:t>
            </a:r>
          </a:p>
          <a:p>
            <a:pPr lvl="1"/>
            <a:r>
              <a:rPr lang="en-GB" dirty="0"/>
              <a:t>Second level</a:t>
            </a:r>
          </a:p>
        </p:txBody>
      </p:sp>
    </p:spTree>
    <p:extLst>
      <p:ext uri="{BB962C8B-B14F-4D97-AF65-F5344CB8AC3E}">
        <p14:creationId xmlns:p14="http://schemas.microsoft.com/office/powerpoint/2010/main" val="1114389036"/>
      </p:ext>
    </p:extLst>
  </p:cSld>
  <p:clrMapOvr>
    <a:masterClrMapping/>
  </p:clrMapOvr>
  <p:extLst>
    <p:ext uri="{DCECCB84-F9BA-43D5-87BE-67443E8EF086}">
      <p15:sldGuideLst xmlns:p15="http://schemas.microsoft.com/office/powerpoint/2012/main">
        <p15:guide id="1">
          <p15:clr>
            <a:srgbClr val="FBAE40"/>
          </p15:clr>
        </p15:guide>
        <p15:guide id="2" pos="7680">
          <p15:clr>
            <a:srgbClr val="FBAE40"/>
          </p15:clr>
        </p15:guide>
        <p15:guide id="3" pos="320">
          <p15:clr>
            <a:srgbClr val="FBAE40"/>
          </p15:clr>
        </p15:guide>
        <p15:guide id="4" pos="1960">
          <p15:clr>
            <a:srgbClr val="FBAE40"/>
          </p15:clr>
        </p15:guide>
        <p15:guide id="5" pos="2120">
          <p15:clr>
            <a:srgbClr val="FBAE40"/>
          </p15:clr>
        </p15:guide>
        <p15:guide id="6" pos="3760">
          <p15:clr>
            <a:srgbClr val="FBAE40"/>
          </p15:clr>
        </p15:guide>
        <p15:guide id="7" pos="3920">
          <p15:clr>
            <a:srgbClr val="FBAE40"/>
          </p15:clr>
        </p15:guide>
        <p15:guide id="8" pos="5560">
          <p15:clr>
            <a:srgbClr val="FBAE40"/>
          </p15:clr>
        </p15:guide>
        <p15:guide id="9" pos="5720">
          <p15:clr>
            <a:srgbClr val="FBAE40"/>
          </p15:clr>
        </p15:guide>
        <p15:guide id="10" pos="7360">
          <p15:clr>
            <a:srgbClr val="FBAE40"/>
          </p15:clr>
        </p15:guide>
        <p15:guide id="11" orient="horz">
          <p15:clr>
            <a:srgbClr val="FBAE40"/>
          </p15:clr>
        </p15:guide>
        <p15:guide id="12" orient="horz" pos="4320">
          <p15:clr>
            <a:srgbClr val="FBAE40"/>
          </p15:clr>
        </p15:guide>
        <p15:guide id="13" orient="horz" pos="280">
          <p15:clr>
            <a:srgbClr val="FBAE40"/>
          </p15:clr>
        </p15:guide>
        <p15:guide id="14" orient="horz"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arge Stat">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7E2F3-77EF-21E3-E7DF-99648DA9F031}"/>
              </a:ext>
            </a:extLst>
          </p:cNvPr>
          <p:cNvSpPr>
            <a:spLocks noGrp="1"/>
          </p:cNvSpPr>
          <p:nvPr>
            <p:ph type="title"/>
          </p:nvPr>
        </p:nvSpPr>
        <p:spPr>
          <a:xfrm>
            <a:off x="508000" y="457202"/>
            <a:ext cx="5242388" cy="365126"/>
          </a:xfrm>
        </p:spPr>
        <p:txBody>
          <a:bodyPr/>
          <a:lstStyle>
            <a:lvl1pPr>
              <a:defRPr>
                <a:solidFill>
                  <a:schemeClr val="tx2"/>
                </a:solidFill>
              </a:defRPr>
            </a:lvl1pPr>
          </a:lstStyle>
          <a:p>
            <a:r>
              <a:rPr lang="en-US" dirty="0"/>
              <a:t>Click to edit Master title style</a:t>
            </a:r>
            <a:endParaRPr lang="en-GB" dirty="0"/>
          </a:p>
        </p:txBody>
      </p:sp>
      <p:sp>
        <p:nvSpPr>
          <p:cNvPr id="7" name="Text Placeholder 6">
            <a:extLst>
              <a:ext uri="{FF2B5EF4-FFF2-40B4-BE49-F238E27FC236}">
                <a16:creationId xmlns:a16="http://schemas.microsoft.com/office/drawing/2014/main" id="{9C472096-3642-E25D-C13D-460D38CB3E49}"/>
              </a:ext>
            </a:extLst>
          </p:cNvPr>
          <p:cNvSpPr>
            <a:spLocks noGrp="1"/>
          </p:cNvSpPr>
          <p:nvPr>
            <p:ph type="body" sz="quarter" idx="14"/>
          </p:nvPr>
        </p:nvSpPr>
        <p:spPr>
          <a:xfrm>
            <a:off x="508000" y="1143001"/>
            <a:ext cx="5011123" cy="4953000"/>
          </a:xfrm>
        </p:spPr>
        <p:txBody>
          <a:bodyPr anchor="ctr"/>
          <a:lstStyle>
            <a:lvl1pPr marL="0" indent="0">
              <a:lnSpc>
                <a:spcPct val="90000"/>
              </a:lnSpc>
              <a:buNone/>
              <a:defRPr sz="4000">
                <a:solidFill>
                  <a:schemeClr val="tx2"/>
                </a:solidFill>
                <a:latin typeface="+mj-lt"/>
              </a:defRPr>
            </a:lvl1pPr>
            <a:lvl2pPr marL="180000">
              <a:defRPr sz="1800" b="0">
                <a:solidFill>
                  <a:schemeClr val="tx2"/>
                </a:solidFill>
              </a:defRPr>
            </a:lvl2pPr>
            <a:lvl3pPr>
              <a:defRPr>
                <a:solidFill>
                  <a:schemeClr val="tx2"/>
                </a:solidFill>
              </a:defRPr>
            </a:lvl3pPr>
            <a:lvl4pPr>
              <a:defRPr>
                <a:solidFill>
                  <a:schemeClr val="tx2"/>
                </a:solidFill>
              </a:defRPr>
            </a:lvl4pPr>
            <a:lvl5pPr marL="180000" indent="-180000">
              <a:defRPr>
                <a:solidFill>
                  <a:schemeClr val="tx2"/>
                </a:solidFill>
              </a:defRPr>
            </a:lvl5pPr>
          </a:lstStyle>
          <a:p>
            <a:pPr lvl="0"/>
            <a:r>
              <a:rPr lang="en-GB" dirty="0"/>
              <a:t>Click to edit Master text styles</a:t>
            </a:r>
          </a:p>
        </p:txBody>
      </p:sp>
      <p:sp>
        <p:nvSpPr>
          <p:cNvPr id="53" name="Picture Placeholder 52">
            <a:extLst>
              <a:ext uri="{FF2B5EF4-FFF2-40B4-BE49-F238E27FC236}">
                <a16:creationId xmlns:a16="http://schemas.microsoft.com/office/drawing/2014/main" id="{B6E4DCFD-C8A7-0E42-C583-9DBCAC4E1C2A}"/>
              </a:ext>
            </a:extLst>
          </p:cNvPr>
          <p:cNvSpPr>
            <a:spLocks noGrp="1"/>
          </p:cNvSpPr>
          <p:nvPr>
            <p:ph type="pic" sz="quarter" idx="15"/>
          </p:nvPr>
        </p:nvSpPr>
        <p:spPr>
          <a:xfrm>
            <a:off x="6240484" y="0"/>
            <a:ext cx="5949930" cy="6858000"/>
          </a:xfrm>
        </p:spPr>
        <p:txBody>
          <a:bodyPr/>
          <a:lstStyle/>
          <a:p>
            <a:endParaRPr lang="en-GB"/>
          </a:p>
        </p:txBody>
      </p:sp>
      <p:sp>
        <p:nvSpPr>
          <p:cNvPr id="3" name="Footer Placeholder 2">
            <a:extLst>
              <a:ext uri="{FF2B5EF4-FFF2-40B4-BE49-F238E27FC236}">
                <a16:creationId xmlns:a16="http://schemas.microsoft.com/office/drawing/2014/main" id="{54BFA503-9464-7527-FD2B-C2BD3F90D185}"/>
              </a:ext>
            </a:extLst>
          </p:cNvPr>
          <p:cNvSpPr>
            <a:spLocks noGrp="1"/>
          </p:cNvSpPr>
          <p:nvPr>
            <p:ph type="ftr" sz="quarter" idx="16"/>
          </p:nvPr>
        </p:nvSpPr>
        <p:spPr/>
        <p:txBody>
          <a:bodyPr/>
          <a:lstStyle>
            <a:lvl1pPr>
              <a:defRPr>
                <a:solidFill>
                  <a:schemeClr val="tx2"/>
                </a:solidFill>
              </a:defRPr>
            </a:lvl1pPr>
          </a:lstStyle>
          <a:p>
            <a:r>
              <a:rPr lang="en-GB"/>
              <a:t>The Sutton Trust | Partnership insight session</a:t>
            </a:r>
          </a:p>
        </p:txBody>
      </p:sp>
      <p:sp>
        <p:nvSpPr>
          <p:cNvPr id="4" name="Slide Number Placeholder 3">
            <a:extLst>
              <a:ext uri="{FF2B5EF4-FFF2-40B4-BE49-F238E27FC236}">
                <a16:creationId xmlns:a16="http://schemas.microsoft.com/office/drawing/2014/main" id="{5685E597-43CF-B0FE-F84E-A044546C93BF}"/>
              </a:ext>
            </a:extLst>
          </p:cNvPr>
          <p:cNvSpPr>
            <a:spLocks noGrp="1"/>
          </p:cNvSpPr>
          <p:nvPr>
            <p:ph type="sldNum" sz="quarter" idx="17"/>
          </p:nvPr>
        </p:nvSpPr>
        <p:spPr/>
        <p:txBody>
          <a:bodyPr/>
          <a:lstStyle>
            <a:lvl1pPr>
              <a:defRPr>
                <a:solidFill>
                  <a:schemeClr val="tx2"/>
                </a:solidFill>
              </a:defRPr>
            </a:lvl1pPr>
          </a:lstStyle>
          <a:p>
            <a:r>
              <a:rPr lang="en-GB"/>
              <a:t>P.</a:t>
            </a:r>
            <a:fld id="{B0B78663-92B6-4916-8A5C-6F48549FD770}" type="slidenum">
              <a:rPr lang="en-GB" smtClean="0"/>
              <a:pPr/>
              <a:t>‹#›</a:t>
            </a:fld>
            <a:endParaRPr lang="en-GB" dirty="0"/>
          </a:p>
        </p:txBody>
      </p:sp>
    </p:spTree>
    <p:extLst>
      <p:ext uri="{BB962C8B-B14F-4D97-AF65-F5344CB8AC3E}">
        <p14:creationId xmlns:p14="http://schemas.microsoft.com/office/powerpoint/2010/main" val="3874391149"/>
      </p:ext>
    </p:extLst>
  </p:cSld>
  <p:clrMapOvr>
    <a:masterClrMapping/>
  </p:clrMapOvr>
  <p:extLst>
    <p:ext uri="{DCECCB84-F9BA-43D5-87BE-67443E8EF086}">
      <p15:sldGuideLst xmlns:p15="http://schemas.microsoft.com/office/powerpoint/2012/main">
        <p15:guide id="1">
          <p15:clr>
            <a:srgbClr val="FBAE40"/>
          </p15:clr>
        </p15:guide>
        <p15:guide id="2" pos="7680">
          <p15:clr>
            <a:srgbClr val="FBAE40"/>
          </p15:clr>
        </p15:guide>
        <p15:guide id="3" pos="320">
          <p15:clr>
            <a:srgbClr val="FBAE40"/>
          </p15:clr>
        </p15:guide>
        <p15:guide id="4" pos="1960">
          <p15:clr>
            <a:srgbClr val="FBAE40"/>
          </p15:clr>
        </p15:guide>
        <p15:guide id="5" pos="2120">
          <p15:clr>
            <a:srgbClr val="FBAE40"/>
          </p15:clr>
        </p15:guide>
        <p15:guide id="6" pos="3760">
          <p15:clr>
            <a:srgbClr val="FBAE40"/>
          </p15:clr>
        </p15:guide>
        <p15:guide id="7" pos="3920">
          <p15:clr>
            <a:srgbClr val="FBAE40"/>
          </p15:clr>
        </p15:guide>
        <p15:guide id="8" pos="5560">
          <p15:clr>
            <a:srgbClr val="FBAE40"/>
          </p15:clr>
        </p15:guide>
        <p15:guide id="9" pos="5720">
          <p15:clr>
            <a:srgbClr val="FBAE40"/>
          </p15:clr>
        </p15:guide>
        <p15:guide id="10" pos="7360">
          <p15:clr>
            <a:srgbClr val="FBAE40"/>
          </p15:clr>
        </p15:guide>
        <p15:guide id="11" orient="horz">
          <p15:clr>
            <a:srgbClr val="FBAE40"/>
          </p15:clr>
        </p15:guide>
        <p15:guide id="12" orient="horz" pos="4320">
          <p15:clr>
            <a:srgbClr val="FBAE40"/>
          </p15:clr>
        </p15:guide>
        <p15:guide id="13" orient="horz" pos="280">
          <p15:clr>
            <a:srgbClr val="FBAE40"/>
          </p15:clr>
        </p15:guide>
        <p15:guide id="14" orient="horz"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stimonial">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7E2F3-77EF-21E3-E7DF-99648DA9F031}"/>
              </a:ext>
            </a:extLst>
          </p:cNvPr>
          <p:cNvSpPr>
            <a:spLocks noGrp="1"/>
          </p:cNvSpPr>
          <p:nvPr>
            <p:ph type="title"/>
          </p:nvPr>
        </p:nvSpPr>
        <p:spPr>
          <a:xfrm>
            <a:off x="508000" y="457202"/>
            <a:ext cx="5242388" cy="365126"/>
          </a:xfrm>
        </p:spPr>
        <p:txBody>
          <a:bodyPr/>
          <a:lstStyle>
            <a:lvl1pPr>
              <a:defRPr>
                <a:solidFill>
                  <a:schemeClr val="tx2"/>
                </a:solidFill>
              </a:defRPr>
            </a:lvl1pPr>
          </a:lstStyle>
          <a:p>
            <a:r>
              <a:rPr lang="en-US" dirty="0"/>
              <a:t>Click to edit Master title style</a:t>
            </a:r>
            <a:endParaRPr lang="en-GB" dirty="0"/>
          </a:p>
        </p:txBody>
      </p:sp>
      <p:sp>
        <p:nvSpPr>
          <p:cNvPr id="7" name="Text Placeholder 6">
            <a:extLst>
              <a:ext uri="{FF2B5EF4-FFF2-40B4-BE49-F238E27FC236}">
                <a16:creationId xmlns:a16="http://schemas.microsoft.com/office/drawing/2014/main" id="{9C472096-3642-E25D-C13D-460D38CB3E49}"/>
              </a:ext>
            </a:extLst>
          </p:cNvPr>
          <p:cNvSpPr>
            <a:spLocks noGrp="1"/>
          </p:cNvSpPr>
          <p:nvPr>
            <p:ph type="body" sz="quarter" idx="14"/>
          </p:nvPr>
        </p:nvSpPr>
        <p:spPr>
          <a:xfrm>
            <a:off x="772160" y="1143001"/>
            <a:ext cx="5011123" cy="4953000"/>
          </a:xfrm>
        </p:spPr>
        <p:txBody>
          <a:bodyPr anchor="ctr"/>
          <a:lstStyle>
            <a:lvl1pPr marL="360000" indent="-360000">
              <a:lnSpc>
                <a:spcPct val="80000"/>
              </a:lnSpc>
              <a:buNone/>
              <a:defRPr sz="6000">
                <a:solidFill>
                  <a:schemeClr val="tx2"/>
                </a:solidFill>
                <a:latin typeface="+mj-lt"/>
              </a:defRPr>
            </a:lvl1pPr>
            <a:lvl2pPr marL="360000">
              <a:defRPr sz="1800" b="0">
                <a:solidFill>
                  <a:schemeClr val="tx2"/>
                </a:solidFill>
              </a:defRPr>
            </a:lvl2pPr>
            <a:lvl3pPr>
              <a:defRPr>
                <a:solidFill>
                  <a:schemeClr val="tx2"/>
                </a:solidFill>
              </a:defRPr>
            </a:lvl3pPr>
            <a:lvl4pPr>
              <a:defRPr>
                <a:solidFill>
                  <a:schemeClr val="tx2"/>
                </a:solidFill>
              </a:defRPr>
            </a:lvl4pPr>
            <a:lvl5pPr marL="180000" indent="-180000">
              <a:defRPr>
                <a:solidFill>
                  <a:schemeClr val="tx2"/>
                </a:solidFill>
              </a:defRPr>
            </a:lvl5pPr>
          </a:lstStyle>
          <a:p>
            <a:pPr lvl="0"/>
            <a:r>
              <a:rPr lang="en-GB" dirty="0"/>
              <a:t>Click to edit Master text styles</a:t>
            </a:r>
          </a:p>
          <a:p>
            <a:pPr lvl="1"/>
            <a:r>
              <a:rPr lang="en-GB" dirty="0"/>
              <a:t>Second level</a:t>
            </a:r>
          </a:p>
        </p:txBody>
      </p:sp>
      <p:sp>
        <p:nvSpPr>
          <p:cNvPr id="53" name="Picture Placeholder 52">
            <a:extLst>
              <a:ext uri="{FF2B5EF4-FFF2-40B4-BE49-F238E27FC236}">
                <a16:creationId xmlns:a16="http://schemas.microsoft.com/office/drawing/2014/main" id="{B6E4DCFD-C8A7-0E42-C583-9DBCAC4E1C2A}"/>
              </a:ext>
            </a:extLst>
          </p:cNvPr>
          <p:cNvSpPr>
            <a:spLocks noGrp="1"/>
          </p:cNvSpPr>
          <p:nvPr>
            <p:ph type="pic" sz="quarter" idx="15"/>
          </p:nvPr>
        </p:nvSpPr>
        <p:spPr>
          <a:xfrm>
            <a:off x="6240484" y="0"/>
            <a:ext cx="5949930" cy="6858000"/>
          </a:xfrm>
        </p:spPr>
        <p:txBody>
          <a:bodyPr/>
          <a:lstStyle/>
          <a:p>
            <a:endParaRPr lang="en-GB"/>
          </a:p>
        </p:txBody>
      </p:sp>
      <p:sp>
        <p:nvSpPr>
          <p:cNvPr id="3" name="Footer Placeholder 2">
            <a:extLst>
              <a:ext uri="{FF2B5EF4-FFF2-40B4-BE49-F238E27FC236}">
                <a16:creationId xmlns:a16="http://schemas.microsoft.com/office/drawing/2014/main" id="{54BFA503-9464-7527-FD2B-C2BD3F90D185}"/>
              </a:ext>
            </a:extLst>
          </p:cNvPr>
          <p:cNvSpPr>
            <a:spLocks noGrp="1"/>
          </p:cNvSpPr>
          <p:nvPr>
            <p:ph type="ftr" sz="quarter" idx="16"/>
          </p:nvPr>
        </p:nvSpPr>
        <p:spPr/>
        <p:txBody>
          <a:bodyPr/>
          <a:lstStyle>
            <a:lvl1pPr>
              <a:defRPr>
                <a:solidFill>
                  <a:schemeClr val="tx2"/>
                </a:solidFill>
              </a:defRPr>
            </a:lvl1pPr>
          </a:lstStyle>
          <a:p>
            <a:r>
              <a:rPr lang="en-GB"/>
              <a:t>The Sutton Trust | Partnership insight session</a:t>
            </a:r>
          </a:p>
        </p:txBody>
      </p:sp>
      <p:sp>
        <p:nvSpPr>
          <p:cNvPr id="4" name="Slide Number Placeholder 3">
            <a:extLst>
              <a:ext uri="{FF2B5EF4-FFF2-40B4-BE49-F238E27FC236}">
                <a16:creationId xmlns:a16="http://schemas.microsoft.com/office/drawing/2014/main" id="{5685E597-43CF-B0FE-F84E-A044546C93BF}"/>
              </a:ext>
            </a:extLst>
          </p:cNvPr>
          <p:cNvSpPr>
            <a:spLocks noGrp="1"/>
          </p:cNvSpPr>
          <p:nvPr>
            <p:ph type="sldNum" sz="quarter" idx="17"/>
          </p:nvPr>
        </p:nvSpPr>
        <p:spPr/>
        <p:txBody>
          <a:bodyPr/>
          <a:lstStyle>
            <a:lvl1pPr>
              <a:defRPr>
                <a:solidFill>
                  <a:schemeClr val="tx2"/>
                </a:solidFill>
              </a:defRPr>
            </a:lvl1pPr>
          </a:lstStyle>
          <a:p>
            <a:r>
              <a:rPr lang="en-GB"/>
              <a:t>P.</a:t>
            </a:r>
            <a:fld id="{B0B78663-92B6-4916-8A5C-6F48549FD770}" type="slidenum">
              <a:rPr lang="en-GB" smtClean="0"/>
              <a:pPr/>
              <a:t>‹#›</a:t>
            </a:fld>
            <a:endParaRPr lang="en-GB" dirty="0"/>
          </a:p>
        </p:txBody>
      </p:sp>
    </p:spTree>
    <p:extLst>
      <p:ext uri="{BB962C8B-B14F-4D97-AF65-F5344CB8AC3E}">
        <p14:creationId xmlns:p14="http://schemas.microsoft.com/office/powerpoint/2010/main" val="946872632"/>
      </p:ext>
    </p:extLst>
  </p:cSld>
  <p:clrMapOvr>
    <a:masterClrMapping/>
  </p:clrMapOvr>
  <p:extLst>
    <p:ext uri="{DCECCB84-F9BA-43D5-87BE-67443E8EF086}">
      <p15:sldGuideLst xmlns:p15="http://schemas.microsoft.com/office/powerpoint/2012/main">
        <p15:guide id="1">
          <p15:clr>
            <a:srgbClr val="FBAE40"/>
          </p15:clr>
        </p15:guide>
        <p15:guide id="2" pos="7680">
          <p15:clr>
            <a:srgbClr val="FBAE40"/>
          </p15:clr>
        </p15:guide>
        <p15:guide id="3" pos="320">
          <p15:clr>
            <a:srgbClr val="FBAE40"/>
          </p15:clr>
        </p15:guide>
        <p15:guide id="4" pos="1960">
          <p15:clr>
            <a:srgbClr val="FBAE40"/>
          </p15:clr>
        </p15:guide>
        <p15:guide id="5" pos="2120">
          <p15:clr>
            <a:srgbClr val="FBAE40"/>
          </p15:clr>
        </p15:guide>
        <p15:guide id="6" pos="3760">
          <p15:clr>
            <a:srgbClr val="FBAE40"/>
          </p15:clr>
        </p15:guide>
        <p15:guide id="7" pos="3920">
          <p15:clr>
            <a:srgbClr val="FBAE40"/>
          </p15:clr>
        </p15:guide>
        <p15:guide id="8" pos="5560">
          <p15:clr>
            <a:srgbClr val="FBAE40"/>
          </p15:clr>
        </p15:guide>
        <p15:guide id="9" pos="5720">
          <p15:clr>
            <a:srgbClr val="FBAE40"/>
          </p15:clr>
        </p15:guide>
        <p15:guide id="10" pos="7360">
          <p15:clr>
            <a:srgbClr val="FBAE40"/>
          </p15:clr>
        </p15:guide>
        <p15:guide id="11" orient="horz">
          <p15:clr>
            <a:srgbClr val="FBAE40"/>
          </p15:clr>
        </p15:guide>
        <p15:guide id="12" orient="horz" pos="4320">
          <p15:clr>
            <a:srgbClr val="FBAE40"/>
          </p15:clr>
        </p15:guide>
        <p15:guide id="13" orient="horz" pos="280">
          <p15:clr>
            <a:srgbClr val="FBAE40"/>
          </p15:clr>
        </p15:guide>
        <p15:guide id="14" orient="horz"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ighlights">
    <p:bg>
      <p:bgPr>
        <a:solidFill>
          <a:schemeClr val="bg2"/>
        </a:solidFill>
        <a:effectLst/>
      </p:bgPr>
    </p:bg>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A9CFCAC1-284B-1A29-0D2E-CD294AB1715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524000" y="0"/>
            <a:ext cx="6858000" cy="6858000"/>
          </a:xfrm>
          <a:prstGeom prst="rect">
            <a:avLst/>
          </a:prstGeom>
        </p:spPr>
      </p:pic>
      <p:pic>
        <p:nvPicPr>
          <p:cNvPr id="6" name="Graphic 5">
            <a:extLst>
              <a:ext uri="{FF2B5EF4-FFF2-40B4-BE49-F238E27FC236}">
                <a16:creationId xmlns:a16="http://schemas.microsoft.com/office/drawing/2014/main" id="{5DCC8034-6C59-D809-6068-236F2D356AA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5334000" y="0"/>
            <a:ext cx="6858000" cy="6858000"/>
          </a:xfrm>
          <a:prstGeom prst="rect">
            <a:avLst/>
          </a:prstGeom>
        </p:spPr>
      </p:pic>
      <p:sp>
        <p:nvSpPr>
          <p:cNvPr id="2" name="Title 1">
            <a:extLst>
              <a:ext uri="{FF2B5EF4-FFF2-40B4-BE49-F238E27FC236}">
                <a16:creationId xmlns:a16="http://schemas.microsoft.com/office/drawing/2014/main" id="{31D7E2F3-77EF-21E3-E7DF-99648DA9F031}"/>
              </a:ext>
            </a:extLst>
          </p:cNvPr>
          <p:cNvSpPr>
            <a:spLocks noGrp="1"/>
          </p:cNvSpPr>
          <p:nvPr>
            <p:ph type="title"/>
          </p:nvPr>
        </p:nvSpPr>
        <p:spPr>
          <a:xfrm>
            <a:off x="508000" y="457202"/>
            <a:ext cx="5242388" cy="365126"/>
          </a:xfrm>
        </p:spPr>
        <p:txBody>
          <a:bodyPr/>
          <a:lstStyle>
            <a:lvl1pPr>
              <a:defRPr>
                <a:solidFill>
                  <a:schemeClr val="tx2"/>
                </a:solidFill>
              </a:defRPr>
            </a:lvl1pPr>
          </a:lstStyle>
          <a:p>
            <a:r>
              <a:rPr lang="en-US" dirty="0"/>
              <a:t>Click to edit Master title style</a:t>
            </a:r>
            <a:endParaRPr lang="en-GB" dirty="0"/>
          </a:p>
        </p:txBody>
      </p:sp>
      <p:sp>
        <p:nvSpPr>
          <p:cNvPr id="3" name="Footer Placeholder 2">
            <a:extLst>
              <a:ext uri="{FF2B5EF4-FFF2-40B4-BE49-F238E27FC236}">
                <a16:creationId xmlns:a16="http://schemas.microsoft.com/office/drawing/2014/main" id="{54BFA503-9464-7527-FD2B-C2BD3F90D185}"/>
              </a:ext>
            </a:extLst>
          </p:cNvPr>
          <p:cNvSpPr>
            <a:spLocks noGrp="1"/>
          </p:cNvSpPr>
          <p:nvPr>
            <p:ph type="ftr" sz="quarter" idx="16"/>
          </p:nvPr>
        </p:nvSpPr>
        <p:spPr/>
        <p:txBody>
          <a:bodyPr/>
          <a:lstStyle>
            <a:lvl1pPr>
              <a:defRPr>
                <a:solidFill>
                  <a:schemeClr val="tx2"/>
                </a:solidFill>
              </a:defRPr>
            </a:lvl1pPr>
          </a:lstStyle>
          <a:p>
            <a:r>
              <a:rPr lang="en-GB"/>
              <a:t>The Sutton Trust | Partnership insight session</a:t>
            </a:r>
          </a:p>
        </p:txBody>
      </p:sp>
      <p:sp>
        <p:nvSpPr>
          <p:cNvPr id="4" name="Slide Number Placeholder 3">
            <a:extLst>
              <a:ext uri="{FF2B5EF4-FFF2-40B4-BE49-F238E27FC236}">
                <a16:creationId xmlns:a16="http://schemas.microsoft.com/office/drawing/2014/main" id="{5685E597-43CF-B0FE-F84E-A044546C93BF}"/>
              </a:ext>
            </a:extLst>
          </p:cNvPr>
          <p:cNvSpPr>
            <a:spLocks noGrp="1"/>
          </p:cNvSpPr>
          <p:nvPr>
            <p:ph type="sldNum" sz="quarter" idx="17"/>
          </p:nvPr>
        </p:nvSpPr>
        <p:spPr/>
        <p:txBody>
          <a:bodyPr/>
          <a:lstStyle>
            <a:lvl1pPr>
              <a:defRPr>
                <a:solidFill>
                  <a:schemeClr val="tx2"/>
                </a:solidFill>
              </a:defRPr>
            </a:lvl1pPr>
          </a:lstStyle>
          <a:p>
            <a:r>
              <a:rPr lang="en-GB"/>
              <a:t>P.</a:t>
            </a:r>
            <a:fld id="{B0B78663-92B6-4916-8A5C-6F48549FD770}" type="slidenum">
              <a:rPr lang="en-GB" smtClean="0"/>
              <a:pPr/>
              <a:t>‹#›</a:t>
            </a:fld>
            <a:endParaRPr lang="en-GB" dirty="0"/>
          </a:p>
        </p:txBody>
      </p:sp>
      <p:sp>
        <p:nvSpPr>
          <p:cNvPr id="11" name="Text Placeholder 10">
            <a:extLst>
              <a:ext uri="{FF2B5EF4-FFF2-40B4-BE49-F238E27FC236}">
                <a16:creationId xmlns:a16="http://schemas.microsoft.com/office/drawing/2014/main" id="{2F3BF7F5-59E3-B307-E4EC-0F10586BE47A}"/>
              </a:ext>
            </a:extLst>
          </p:cNvPr>
          <p:cNvSpPr>
            <a:spLocks noGrp="1"/>
          </p:cNvSpPr>
          <p:nvPr>
            <p:ph type="body" sz="quarter" idx="18" hasCustomPrompt="1"/>
          </p:nvPr>
        </p:nvSpPr>
        <p:spPr>
          <a:xfrm>
            <a:off x="508000" y="1733550"/>
            <a:ext cx="3556000" cy="3556000"/>
          </a:xfrm>
          <a:solidFill>
            <a:schemeClr val="tx2"/>
          </a:solidFill>
        </p:spPr>
        <p:txBody>
          <a:bodyPr lIns="180000" tIns="180000" rIns="180000" bIns="180000" anchor="ctr"/>
          <a:lstStyle>
            <a:lvl1pPr algn="ctr">
              <a:defRPr/>
            </a:lvl1pPr>
            <a:lvl2pPr algn="ctr">
              <a:defRPr/>
            </a:lvl2pPr>
            <a:lvl3pPr algn="ctr">
              <a:defRPr/>
            </a:lvl3pPr>
            <a:lvl4pPr algn="ctr">
              <a:defRPr/>
            </a:lvl4pPr>
            <a:lvl5pPr algn="ctr">
              <a:defRPr/>
            </a:lvl5pPr>
          </a:lstStyle>
          <a:p>
            <a:pPr lvl="2"/>
            <a:r>
              <a:rPr lang="en-GB" dirty="0"/>
              <a:t>Third level</a:t>
            </a:r>
          </a:p>
          <a:p>
            <a:pPr lvl="3"/>
            <a:r>
              <a:rPr lang="en-GB" dirty="0"/>
              <a:t>Fourth level</a:t>
            </a:r>
          </a:p>
        </p:txBody>
      </p:sp>
      <p:sp>
        <p:nvSpPr>
          <p:cNvPr id="12" name="Text Placeholder 10">
            <a:extLst>
              <a:ext uri="{FF2B5EF4-FFF2-40B4-BE49-F238E27FC236}">
                <a16:creationId xmlns:a16="http://schemas.microsoft.com/office/drawing/2014/main" id="{C4259A55-F380-D1A4-AD6F-A66CAE31E5C0}"/>
              </a:ext>
            </a:extLst>
          </p:cNvPr>
          <p:cNvSpPr>
            <a:spLocks noGrp="1"/>
          </p:cNvSpPr>
          <p:nvPr>
            <p:ph type="body" sz="quarter" idx="19" hasCustomPrompt="1"/>
          </p:nvPr>
        </p:nvSpPr>
        <p:spPr>
          <a:xfrm>
            <a:off x="4318000" y="1733550"/>
            <a:ext cx="3556000" cy="3556000"/>
          </a:xfrm>
          <a:solidFill>
            <a:schemeClr val="tx2"/>
          </a:solidFill>
        </p:spPr>
        <p:txBody>
          <a:bodyPr lIns="180000" tIns="180000" rIns="180000" bIns="180000" anchor="ctr"/>
          <a:lstStyle>
            <a:lvl1pPr algn="ctr">
              <a:defRPr/>
            </a:lvl1pPr>
            <a:lvl2pPr algn="ctr">
              <a:defRPr/>
            </a:lvl2pPr>
            <a:lvl3pPr algn="ctr">
              <a:defRPr/>
            </a:lvl3pPr>
            <a:lvl4pPr algn="ctr">
              <a:defRPr/>
            </a:lvl4pPr>
            <a:lvl5pPr algn="ctr">
              <a:defRPr/>
            </a:lvl5pPr>
          </a:lstStyle>
          <a:p>
            <a:pPr lvl="2"/>
            <a:r>
              <a:rPr lang="en-GB" dirty="0"/>
              <a:t>Third level</a:t>
            </a:r>
          </a:p>
          <a:p>
            <a:pPr lvl="3"/>
            <a:r>
              <a:rPr lang="en-GB" dirty="0"/>
              <a:t>Fourth level</a:t>
            </a:r>
          </a:p>
        </p:txBody>
      </p:sp>
      <p:sp>
        <p:nvSpPr>
          <p:cNvPr id="13" name="Text Placeholder 10">
            <a:extLst>
              <a:ext uri="{FF2B5EF4-FFF2-40B4-BE49-F238E27FC236}">
                <a16:creationId xmlns:a16="http://schemas.microsoft.com/office/drawing/2014/main" id="{B18E2C9A-DF08-6772-529D-B7A95719D3F0}"/>
              </a:ext>
            </a:extLst>
          </p:cNvPr>
          <p:cNvSpPr>
            <a:spLocks noGrp="1"/>
          </p:cNvSpPr>
          <p:nvPr>
            <p:ph type="body" sz="quarter" idx="20" hasCustomPrompt="1"/>
          </p:nvPr>
        </p:nvSpPr>
        <p:spPr>
          <a:xfrm>
            <a:off x="8128000" y="1733550"/>
            <a:ext cx="3556000" cy="3556000"/>
          </a:xfrm>
          <a:solidFill>
            <a:schemeClr val="tx2"/>
          </a:solidFill>
        </p:spPr>
        <p:txBody>
          <a:bodyPr lIns="180000" tIns="180000" rIns="180000" bIns="180000" anchor="ctr"/>
          <a:lstStyle>
            <a:lvl1pPr algn="ctr">
              <a:defRPr/>
            </a:lvl1pPr>
            <a:lvl2pPr algn="ctr">
              <a:defRPr/>
            </a:lvl2pPr>
            <a:lvl3pPr algn="ctr">
              <a:defRPr/>
            </a:lvl3pPr>
            <a:lvl4pPr algn="ctr">
              <a:defRPr/>
            </a:lvl4pPr>
            <a:lvl5pPr algn="ctr">
              <a:defRPr/>
            </a:lvl5pPr>
          </a:lstStyle>
          <a:p>
            <a:pPr lvl="2"/>
            <a:r>
              <a:rPr lang="en-GB" dirty="0"/>
              <a:t>Third level</a:t>
            </a:r>
          </a:p>
          <a:p>
            <a:pPr lvl="3"/>
            <a:r>
              <a:rPr lang="en-GB" dirty="0"/>
              <a:t>Fourth level</a:t>
            </a:r>
          </a:p>
        </p:txBody>
      </p:sp>
    </p:spTree>
    <p:extLst>
      <p:ext uri="{BB962C8B-B14F-4D97-AF65-F5344CB8AC3E}">
        <p14:creationId xmlns:p14="http://schemas.microsoft.com/office/powerpoint/2010/main" val="1025650127"/>
      </p:ext>
    </p:extLst>
  </p:cSld>
  <p:clrMapOvr>
    <a:masterClrMapping/>
  </p:clrMapOvr>
  <p:extLst>
    <p:ext uri="{DCECCB84-F9BA-43D5-87BE-67443E8EF086}">
      <p15:sldGuideLst xmlns:p15="http://schemas.microsoft.com/office/powerpoint/2012/main">
        <p15:guide id="1">
          <p15:clr>
            <a:srgbClr val="FBAE40"/>
          </p15:clr>
        </p15:guide>
        <p15:guide id="2" pos="7680">
          <p15:clr>
            <a:srgbClr val="FBAE40"/>
          </p15:clr>
        </p15:guide>
        <p15:guide id="3" pos="320">
          <p15:clr>
            <a:srgbClr val="FBAE40"/>
          </p15:clr>
        </p15:guide>
        <p15:guide id="4" pos="2560">
          <p15:clr>
            <a:srgbClr val="FBAE40"/>
          </p15:clr>
        </p15:guide>
        <p15:guide id="5" pos="2720">
          <p15:clr>
            <a:srgbClr val="FBAE40"/>
          </p15:clr>
        </p15:guide>
        <p15:guide id="6" pos="4960">
          <p15:clr>
            <a:srgbClr val="FBAE40"/>
          </p15:clr>
        </p15:guide>
        <p15:guide id="7" pos="5120">
          <p15:clr>
            <a:srgbClr val="FBAE40"/>
          </p15:clr>
        </p15:guide>
        <p15:guide id="8" pos="7360">
          <p15:clr>
            <a:srgbClr val="FBAE40"/>
          </p15:clr>
        </p15:guide>
        <p15:guide id="9" orient="horz">
          <p15:clr>
            <a:srgbClr val="FBAE40"/>
          </p15:clr>
        </p15:guide>
        <p15:guide id="10" orient="horz" pos="4320">
          <p15:clr>
            <a:srgbClr val="FBAE40"/>
          </p15:clr>
        </p15:guide>
        <p15:guide id="11" orient="horz" pos="280">
          <p15:clr>
            <a:srgbClr val="FBAE40"/>
          </p15:clr>
        </p15:guide>
        <p15:guide id="12" orient="horz"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5AE4B39-17CA-2A1D-5B26-35C674CF6716}"/>
              </a:ext>
            </a:extLst>
          </p:cNvPr>
          <p:cNvGrpSpPr/>
          <p:nvPr userDrawn="1"/>
        </p:nvGrpSpPr>
        <p:grpSpPr>
          <a:xfrm>
            <a:off x="0" y="3759200"/>
            <a:ext cx="3126399" cy="3099700"/>
            <a:chOff x="9769210" y="4456800"/>
            <a:chExt cx="2422789" cy="2402099"/>
          </a:xfrm>
        </p:grpSpPr>
        <p:sp>
          <p:nvSpPr>
            <p:cNvPr id="8" name="Rectangle 7">
              <a:extLst>
                <a:ext uri="{FF2B5EF4-FFF2-40B4-BE49-F238E27FC236}">
                  <a16:creationId xmlns:a16="http://schemas.microsoft.com/office/drawing/2014/main" id="{715EF025-913F-3305-4E68-BB9288B28939}"/>
                </a:ext>
              </a:extLst>
            </p:cNvPr>
            <p:cNvSpPr/>
            <p:nvPr/>
          </p:nvSpPr>
          <p:spPr>
            <a:xfrm>
              <a:off x="9769210" y="4456800"/>
              <a:ext cx="2422789" cy="2401200"/>
            </a:xfrm>
            <a:prstGeom prst="rect">
              <a:avLst/>
            </a:prstGeom>
            <a:solidFill>
              <a:srgbClr val="1F63A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Graphic 8">
              <a:extLst>
                <a:ext uri="{FF2B5EF4-FFF2-40B4-BE49-F238E27FC236}">
                  <a16:creationId xmlns:a16="http://schemas.microsoft.com/office/drawing/2014/main" id="{FCAE90C6-DB90-62BA-1666-8EA78988941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9790799" y="4457699"/>
              <a:ext cx="2401200" cy="2401200"/>
            </a:xfrm>
            <a:prstGeom prst="rect">
              <a:avLst/>
            </a:prstGeom>
          </p:spPr>
        </p:pic>
      </p:grpSp>
      <p:sp>
        <p:nvSpPr>
          <p:cNvPr id="2" name="Title 1">
            <a:extLst>
              <a:ext uri="{FF2B5EF4-FFF2-40B4-BE49-F238E27FC236}">
                <a16:creationId xmlns:a16="http://schemas.microsoft.com/office/drawing/2014/main" id="{9B7DB209-082D-D486-5928-D22136E9F319}"/>
              </a:ext>
            </a:extLst>
          </p:cNvPr>
          <p:cNvSpPr>
            <a:spLocks noGrp="1"/>
          </p:cNvSpPr>
          <p:nvPr>
            <p:ph type="title"/>
          </p:nvPr>
        </p:nvSpPr>
        <p:spPr>
          <a:xfrm>
            <a:off x="508000" y="457201"/>
            <a:ext cx="3011488" cy="507999"/>
          </a:xfrm>
        </p:spPr>
        <p:txBody>
          <a:bodyPr/>
          <a:lstStyle/>
          <a:p>
            <a:r>
              <a:rPr lang="en-US"/>
              <a:t>Click to edit Master title style</a:t>
            </a:r>
            <a:endParaRPr lang="en-GB"/>
          </a:p>
        </p:txBody>
      </p:sp>
      <p:sp>
        <p:nvSpPr>
          <p:cNvPr id="6" name="Footer Placeholder 5">
            <a:extLst>
              <a:ext uri="{FF2B5EF4-FFF2-40B4-BE49-F238E27FC236}">
                <a16:creationId xmlns:a16="http://schemas.microsoft.com/office/drawing/2014/main" id="{7A1A8EEE-FC78-C633-C673-8E2F3A33FF16}"/>
              </a:ext>
            </a:extLst>
          </p:cNvPr>
          <p:cNvSpPr>
            <a:spLocks noGrp="1"/>
          </p:cNvSpPr>
          <p:nvPr>
            <p:ph type="ftr" sz="quarter" idx="10"/>
          </p:nvPr>
        </p:nvSpPr>
        <p:spPr/>
        <p:txBody>
          <a:bodyPr/>
          <a:lstStyle/>
          <a:p>
            <a:r>
              <a:rPr lang="en-GB"/>
              <a:t>The Sutton Trust | Partnership insight session</a:t>
            </a:r>
          </a:p>
        </p:txBody>
      </p:sp>
      <p:sp>
        <p:nvSpPr>
          <p:cNvPr id="7" name="Slide Number Placeholder 6">
            <a:extLst>
              <a:ext uri="{FF2B5EF4-FFF2-40B4-BE49-F238E27FC236}">
                <a16:creationId xmlns:a16="http://schemas.microsoft.com/office/drawing/2014/main" id="{B0082D64-A4EC-30D1-946C-ACBD9AA59EB0}"/>
              </a:ext>
            </a:extLst>
          </p:cNvPr>
          <p:cNvSpPr>
            <a:spLocks noGrp="1"/>
          </p:cNvSpPr>
          <p:nvPr>
            <p:ph type="sldNum" sz="quarter" idx="11"/>
          </p:nvPr>
        </p:nvSpPr>
        <p:spPr/>
        <p:txBody>
          <a:bodyPr/>
          <a:lstStyle/>
          <a:p>
            <a:r>
              <a:rPr lang="en-GB"/>
              <a:t>P.</a:t>
            </a:r>
            <a:fld id="{B0B78663-92B6-4916-8A5C-6F48549FD770}" type="slidenum">
              <a:rPr lang="en-GB" smtClean="0"/>
              <a:pPr/>
              <a:t>‹#›</a:t>
            </a:fld>
            <a:endParaRPr lang="en-GB" dirty="0"/>
          </a:p>
        </p:txBody>
      </p:sp>
      <p:sp>
        <p:nvSpPr>
          <p:cNvPr id="4" name="Text Placeholder 3">
            <a:extLst>
              <a:ext uri="{FF2B5EF4-FFF2-40B4-BE49-F238E27FC236}">
                <a16:creationId xmlns:a16="http://schemas.microsoft.com/office/drawing/2014/main" id="{C0CB1A77-CD2E-37DE-F9A3-53EE2815842E}"/>
              </a:ext>
            </a:extLst>
          </p:cNvPr>
          <p:cNvSpPr>
            <a:spLocks noGrp="1"/>
          </p:cNvSpPr>
          <p:nvPr>
            <p:ph type="body" sz="quarter" idx="12"/>
          </p:nvPr>
        </p:nvSpPr>
        <p:spPr>
          <a:xfrm>
            <a:off x="3773488" y="444500"/>
            <a:ext cx="7910512" cy="56515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3753268125"/>
      </p:ext>
    </p:extLst>
  </p:cSld>
  <p:clrMapOvr>
    <a:masterClrMapping/>
  </p:clrMapOvr>
  <p:extLst>
    <p:ext uri="{DCECCB84-F9BA-43D5-87BE-67443E8EF086}">
      <p15:sldGuideLst xmlns:p15="http://schemas.microsoft.com/office/powerpoint/2012/main">
        <p15:guide id="1">
          <p15:clr>
            <a:srgbClr val="FBAE40"/>
          </p15:clr>
        </p15:guide>
        <p15:guide id="2" pos="7680">
          <p15:clr>
            <a:srgbClr val="FBAE40"/>
          </p15:clr>
        </p15:guide>
        <p15:guide id="3" pos="320">
          <p15:clr>
            <a:srgbClr val="FBAE40"/>
          </p15:clr>
        </p15:guide>
        <p15:guide id="4" pos="1188">
          <p15:clr>
            <a:srgbClr val="FBAE40"/>
          </p15:clr>
        </p15:guide>
        <p15:guide id="5" pos="1348">
          <p15:clr>
            <a:srgbClr val="FBAE40"/>
          </p15:clr>
        </p15:guide>
        <p15:guide id="6" pos="2217">
          <p15:clr>
            <a:srgbClr val="FBAE40"/>
          </p15:clr>
        </p15:guide>
        <p15:guide id="7" pos="2377">
          <p15:clr>
            <a:srgbClr val="FBAE40"/>
          </p15:clr>
        </p15:guide>
        <p15:guide id="8" pos="3245">
          <p15:clr>
            <a:srgbClr val="FBAE40"/>
          </p15:clr>
        </p15:guide>
        <p15:guide id="9" pos="3405">
          <p15:clr>
            <a:srgbClr val="FBAE40"/>
          </p15:clr>
        </p15:guide>
        <p15:guide id="10" pos="4274">
          <p15:clr>
            <a:srgbClr val="FBAE40"/>
          </p15:clr>
        </p15:guide>
        <p15:guide id="11" pos="4434">
          <p15:clr>
            <a:srgbClr val="FBAE40"/>
          </p15:clr>
        </p15:guide>
        <p15:guide id="12" pos="5302">
          <p15:clr>
            <a:srgbClr val="FBAE40"/>
          </p15:clr>
        </p15:guide>
        <p15:guide id="13" pos="5462">
          <p15:clr>
            <a:srgbClr val="FBAE40"/>
          </p15:clr>
        </p15:guide>
        <p15:guide id="14" pos="6331">
          <p15:clr>
            <a:srgbClr val="FBAE40"/>
          </p15:clr>
        </p15:guide>
        <p15:guide id="15" pos="6491">
          <p15:clr>
            <a:srgbClr val="FBAE40"/>
          </p15:clr>
        </p15:guide>
        <p15:guide id="16" pos="7360">
          <p15:clr>
            <a:srgbClr val="FBAE40"/>
          </p15:clr>
        </p15:guide>
        <p15:guide id="17" orient="horz">
          <p15:clr>
            <a:srgbClr val="FBAE40"/>
          </p15:clr>
        </p15:guide>
        <p15:guide id="18" orient="horz" pos="4320">
          <p15:clr>
            <a:srgbClr val="FBAE40"/>
          </p15:clr>
        </p15:guide>
        <p15:guide id="19" orient="horz" pos="280">
          <p15:clr>
            <a:srgbClr val="FBAE40"/>
          </p15:clr>
        </p15:guide>
        <p15:guide id="20" orient="horz"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7" name="Title 1">
            <a:extLst>
              <a:ext uri="{FF2B5EF4-FFF2-40B4-BE49-F238E27FC236}">
                <a16:creationId xmlns:a16="http://schemas.microsoft.com/office/drawing/2014/main" id="{3D1591A7-E640-FDF2-635B-D417105B43E5}"/>
              </a:ext>
            </a:extLst>
          </p:cNvPr>
          <p:cNvSpPr>
            <a:spLocks noGrp="1"/>
          </p:cNvSpPr>
          <p:nvPr>
            <p:ph type="ctrTitle"/>
          </p:nvPr>
        </p:nvSpPr>
        <p:spPr>
          <a:xfrm>
            <a:off x="526472" y="2369126"/>
            <a:ext cx="5309062" cy="983827"/>
          </a:xfrm>
        </p:spPr>
        <p:txBody>
          <a:bodyPr anchor="b"/>
          <a:lstStyle>
            <a:lvl1pPr algn="l">
              <a:lnSpc>
                <a:spcPct val="80000"/>
              </a:lnSpc>
              <a:defRPr sz="6000"/>
            </a:lvl1pPr>
          </a:lstStyle>
          <a:p>
            <a:r>
              <a:rPr lang="en-US"/>
              <a:t>Click to edit Master title style</a:t>
            </a:r>
            <a:endParaRPr lang="en-GB"/>
          </a:p>
        </p:txBody>
      </p:sp>
      <p:sp>
        <p:nvSpPr>
          <p:cNvPr id="28" name="Rectangle 27">
            <a:extLst>
              <a:ext uri="{FF2B5EF4-FFF2-40B4-BE49-F238E27FC236}">
                <a16:creationId xmlns:a16="http://schemas.microsoft.com/office/drawing/2014/main" id="{D11A235D-B7CB-30E5-5AD1-A25D447AAF00}"/>
              </a:ext>
            </a:extLst>
          </p:cNvPr>
          <p:cNvSpPr/>
          <p:nvPr userDrawn="1"/>
        </p:nvSpPr>
        <p:spPr>
          <a:xfrm>
            <a:off x="10820400" y="27432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29" name="Rectangle 28">
            <a:extLst>
              <a:ext uri="{FF2B5EF4-FFF2-40B4-BE49-F238E27FC236}">
                <a16:creationId xmlns:a16="http://schemas.microsoft.com/office/drawing/2014/main" id="{858AF90E-375D-06CB-F85D-9253756AD5D3}"/>
              </a:ext>
            </a:extLst>
          </p:cNvPr>
          <p:cNvSpPr/>
          <p:nvPr userDrawn="1"/>
        </p:nvSpPr>
        <p:spPr>
          <a:xfrm>
            <a:off x="9448801" y="27432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0" name="Rectangle 29">
            <a:extLst>
              <a:ext uri="{FF2B5EF4-FFF2-40B4-BE49-F238E27FC236}">
                <a16:creationId xmlns:a16="http://schemas.microsoft.com/office/drawing/2014/main" id="{6704BC3F-F5AA-64BE-DF26-99C66B9527F9}"/>
              </a:ext>
            </a:extLst>
          </p:cNvPr>
          <p:cNvSpPr/>
          <p:nvPr userDrawn="1"/>
        </p:nvSpPr>
        <p:spPr>
          <a:xfrm>
            <a:off x="8077202" y="27432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1" name="Rectangle 30">
            <a:extLst>
              <a:ext uri="{FF2B5EF4-FFF2-40B4-BE49-F238E27FC236}">
                <a16:creationId xmlns:a16="http://schemas.microsoft.com/office/drawing/2014/main" id="{9AF8E183-AE7A-5927-AF1C-8C33FC1C1324}"/>
              </a:ext>
            </a:extLst>
          </p:cNvPr>
          <p:cNvSpPr/>
          <p:nvPr userDrawn="1"/>
        </p:nvSpPr>
        <p:spPr>
          <a:xfrm>
            <a:off x="6705603" y="27432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2" name="Rectangle 31">
            <a:extLst>
              <a:ext uri="{FF2B5EF4-FFF2-40B4-BE49-F238E27FC236}">
                <a16:creationId xmlns:a16="http://schemas.microsoft.com/office/drawing/2014/main" id="{3B87601A-F4ED-07EA-90B4-CDA439CD3B49}"/>
              </a:ext>
            </a:extLst>
          </p:cNvPr>
          <p:cNvSpPr/>
          <p:nvPr userDrawn="1"/>
        </p:nvSpPr>
        <p:spPr>
          <a:xfrm>
            <a:off x="10820400" y="13716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3" name="Rectangle 32">
            <a:extLst>
              <a:ext uri="{FF2B5EF4-FFF2-40B4-BE49-F238E27FC236}">
                <a16:creationId xmlns:a16="http://schemas.microsoft.com/office/drawing/2014/main" id="{B58FDB63-6054-0C04-1CEA-BC6D581E4DCD}"/>
              </a:ext>
            </a:extLst>
          </p:cNvPr>
          <p:cNvSpPr/>
          <p:nvPr userDrawn="1"/>
        </p:nvSpPr>
        <p:spPr>
          <a:xfrm>
            <a:off x="9448801" y="13716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4" name="Rectangle 33">
            <a:extLst>
              <a:ext uri="{FF2B5EF4-FFF2-40B4-BE49-F238E27FC236}">
                <a16:creationId xmlns:a16="http://schemas.microsoft.com/office/drawing/2014/main" id="{0723E08E-4FF4-9A38-6117-3C4723AAEFB5}"/>
              </a:ext>
            </a:extLst>
          </p:cNvPr>
          <p:cNvSpPr/>
          <p:nvPr userDrawn="1"/>
        </p:nvSpPr>
        <p:spPr>
          <a:xfrm>
            <a:off x="8077202" y="13716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5" name="Rectangle 34">
            <a:extLst>
              <a:ext uri="{FF2B5EF4-FFF2-40B4-BE49-F238E27FC236}">
                <a16:creationId xmlns:a16="http://schemas.microsoft.com/office/drawing/2014/main" id="{8360C384-5311-428E-E126-14786E331297}"/>
              </a:ext>
            </a:extLst>
          </p:cNvPr>
          <p:cNvSpPr/>
          <p:nvPr userDrawn="1"/>
        </p:nvSpPr>
        <p:spPr>
          <a:xfrm>
            <a:off x="6705603" y="13716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6" name="Rectangle 35">
            <a:extLst>
              <a:ext uri="{FF2B5EF4-FFF2-40B4-BE49-F238E27FC236}">
                <a16:creationId xmlns:a16="http://schemas.microsoft.com/office/drawing/2014/main" id="{F3682908-F833-5953-5B91-A35326D3960E}"/>
              </a:ext>
            </a:extLst>
          </p:cNvPr>
          <p:cNvSpPr/>
          <p:nvPr userDrawn="1"/>
        </p:nvSpPr>
        <p:spPr>
          <a:xfrm>
            <a:off x="10820400" y="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7" name="Rectangle 36">
            <a:extLst>
              <a:ext uri="{FF2B5EF4-FFF2-40B4-BE49-F238E27FC236}">
                <a16:creationId xmlns:a16="http://schemas.microsoft.com/office/drawing/2014/main" id="{BC7221B9-611C-F87B-091C-CC45A3204DD5}"/>
              </a:ext>
            </a:extLst>
          </p:cNvPr>
          <p:cNvSpPr/>
          <p:nvPr userDrawn="1"/>
        </p:nvSpPr>
        <p:spPr>
          <a:xfrm>
            <a:off x="9448801" y="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8" name="Rectangle 37">
            <a:extLst>
              <a:ext uri="{FF2B5EF4-FFF2-40B4-BE49-F238E27FC236}">
                <a16:creationId xmlns:a16="http://schemas.microsoft.com/office/drawing/2014/main" id="{6E08D8D0-AE0A-A088-654F-13E7D474F6B9}"/>
              </a:ext>
            </a:extLst>
          </p:cNvPr>
          <p:cNvSpPr/>
          <p:nvPr userDrawn="1"/>
        </p:nvSpPr>
        <p:spPr>
          <a:xfrm>
            <a:off x="8077202" y="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9" name="Rectangle 38">
            <a:extLst>
              <a:ext uri="{FF2B5EF4-FFF2-40B4-BE49-F238E27FC236}">
                <a16:creationId xmlns:a16="http://schemas.microsoft.com/office/drawing/2014/main" id="{18CD8E21-ED42-C8CE-39CA-69C848BFCA25}"/>
              </a:ext>
            </a:extLst>
          </p:cNvPr>
          <p:cNvSpPr/>
          <p:nvPr userDrawn="1"/>
        </p:nvSpPr>
        <p:spPr>
          <a:xfrm>
            <a:off x="6705603" y="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40" name="Rectangle 39">
            <a:extLst>
              <a:ext uri="{FF2B5EF4-FFF2-40B4-BE49-F238E27FC236}">
                <a16:creationId xmlns:a16="http://schemas.microsoft.com/office/drawing/2014/main" id="{1B8325D1-A5D4-8996-A03D-F8419D04AC47}"/>
              </a:ext>
            </a:extLst>
          </p:cNvPr>
          <p:cNvSpPr/>
          <p:nvPr userDrawn="1"/>
        </p:nvSpPr>
        <p:spPr>
          <a:xfrm>
            <a:off x="10820400" y="41148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41" name="Rectangle 40">
            <a:extLst>
              <a:ext uri="{FF2B5EF4-FFF2-40B4-BE49-F238E27FC236}">
                <a16:creationId xmlns:a16="http://schemas.microsoft.com/office/drawing/2014/main" id="{8016CFD8-0D79-51C9-34EC-DD3B2D64BB61}"/>
              </a:ext>
            </a:extLst>
          </p:cNvPr>
          <p:cNvSpPr/>
          <p:nvPr userDrawn="1"/>
        </p:nvSpPr>
        <p:spPr>
          <a:xfrm>
            <a:off x="9448801" y="41148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42" name="Rectangle 41">
            <a:extLst>
              <a:ext uri="{FF2B5EF4-FFF2-40B4-BE49-F238E27FC236}">
                <a16:creationId xmlns:a16="http://schemas.microsoft.com/office/drawing/2014/main" id="{FF2D80B1-0FA5-F5B5-E461-31E17CC8E380}"/>
              </a:ext>
            </a:extLst>
          </p:cNvPr>
          <p:cNvSpPr/>
          <p:nvPr userDrawn="1"/>
        </p:nvSpPr>
        <p:spPr>
          <a:xfrm>
            <a:off x="8077202" y="41148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43" name="Rectangle 42">
            <a:extLst>
              <a:ext uri="{FF2B5EF4-FFF2-40B4-BE49-F238E27FC236}">
                <a16:creationId xmlns:a16="http://schemas.microsoft.com/office/drawing/2014/main" id="{C6E4339D-C513-9EB9-2FC7-E2E2D0796007}"/>
              </a:ext>
            </a:extLst>
          </p:cNvPr>
          <p:cNvSpPr/>
          <p:nvPr userDrawn="1"/>
        </p:nvSpPr>
        <p:spPr>
          <a:xfrm>
            <a:off x="6705603" y="41148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44" name="Rectangle 43">
            <a:extLst>
              <a:ext uri="{FF2B5EF4-FFF2-40B4-BE49-F238E27FC236}">
                <a16:creationId xmlns:a16="http://schemas.microsoft.com/office/drawing/2014/main" id="{08366521-2001-C047-2F20-96DEBC194DA4}"/>
              </a:ext>
            </a:extLst>
          </p:cNvPr>
          <p:cNvSpPr/>
          <p:nvPr userDrawn="1"/>
        </p:nvSpPr>
        <p:spPr>
          <a:xfrm>
            <a:off x="10820400" y="54864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45" name="Rectangle 44">
            <a:extLst>
              <a:ext uri="{FF2B5EF4-FFF2-40B4-BE49-F238E27FC236}">
                <a16:creationId xmlns:a16="http://schemas.microsoft.com/office/drawing/2014/main" id="{535358C1-06B3-3AC8-5DF7-025C1FDFA793}"/>
              </a:ext>
            </a:extLst>
          </p:cNvPr>
          <p:cNvSpPr/>
          <p:nvPr userDrawn="1"/>
        </p:nvSpPr>
        <p:spPr>
          <a:xfrm>
            <a:off x="9448801" y="54864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46" name="Rectangle 45">
            <a:extLst>
              <a:ext uri="{FF2B5EF4-FFF2-40B4-BE49-F238E27FC236}">
                <a16:creationId xmlns:a16="http://schemas.microsoft.com/office/drawing/2014/main" id="{87952AD3-88B0-FC68-CF3D-150ED7DE92FB}"/>
              </a:ext>
            </a:extLst>
          </p:cNvPr>
          <p:cNvSpPr/>
          <p:nvPr userDrawn="1"/>
        </p:nvSpPr>
        <p:spPr>
          <a:xfrm>
            <a:off x="8077202" y="54864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47" name="Rectangle 46">
            <a:extLst>
              <a:ext uri="{FF2B5EF4-FFF2-40B4-BE49-F238E27FC236}">
                <a16:creationId xmlns:a16="http://schemas.microsoft.com/office/drawing/2014/main" id="{7704494D-317C-0F51-EE7D-3A13286500E6}"/>
              </a:ext>
            </a:extLst>
          </p:cNvPr>
          <p:cNvSpPr/>
          <p:nvPr userDrawn="1"/>
        </p:nvSpPr>
        <p:spPr>
          <a:xfrm>
            <a:off x="6705603" y="54864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48" name="Footer Placeholder 47">
            <a:extLst>
              <a:ext uri="{FF2B5EF4-FFF2-40B4-BE49-F238E27FC236}">
                <a16:creationId xmlns:a16="http://schemas.microsoft.com/office/drawing/2014/main" id="{567BFCE0-6B8A-7CBD-CDC9-8E6589389A21}"/>
              </a:ext>
            </a:extLst>
          </p:cNvPr>
          <p:cNvSpPr>
            <a:spLocks noGrp="1"/>
          </p:cNvSpPr>
          <p:nvPr>
            <p:ph type="ftr" sz="quarter" idx="10"/>
          </p:nvPr>
        </p:nvSpPr>
        <p:spPr/>
        <p:txBody>
          <a:bodyPr/>
          <a:lstStyle/>
          <a:p>
            <a:r>
              <a:rPr lang="en-GB"/>
              <a:t>The Sutton Trust | Programmes 2024</a:t>
            </a:r>
          </a:p>
        </p:txBody>
      </p:sp>
      <p:sp>
        <p:nvSpPr>
          <p:cNvPr id="49" name="Slide Number Placeholder 48">
            <a:extLst>
              <a:ext uri="{FF2B5EF4-FFF2-40B4-BE49-F238E27FC236}">
                <a16:creationId xmlns:a16="http://schemas.microsoft.com/office/drawing/2014/main" id="{6F8B4298-55DA-B5C7-B72A-03BFBA6AB302}"/>
              </a:ext>
            </a:extLst>
          </p:cNvPr>
          <p:cNvSpPr>
            <a:spLocks noGrp="1"/>
          </p:cNvSpPr>
          <p:nvPr>
            <p:ph type="sldNum" sz="quarter" idx="11"/>
          </p:nvPr>
        </p:nvSpPr>
        <p:spPr/>
        <p:txBody>
          <a:bodyPr/>
          <a:lstStyle/>
          <a:p>
            <a:r>
              <a:rPr lang="en-GB"/>
              <a:t>P.</a:t>
            </a:r>
            <a:fld id="{B0B78663-92B6-4916-8A5C-6F48549FD770}" type="slidenum">
              <a:rPr lang="en-GB" smtClean="0"/>
              <a:pPr/>
              <a:t>‹#›</a:t>
            </a:fld>
            <a:endParaRPr lang="en-GB"/>
          </a:p>
        </p:txBody>
      </p:sp>
    </p:spTree>
    <p:extLst>
      <p:ext uri="{BB962C8B-B14F-4D97-AF65-F5344CB8AC3E}">
        <p14:creationId xmlns:p14="http://schemas.microsoft.com/office/powerpoint/2010/main" val="3108645098"/>
      </p:ext>
    </p:extLst>
  </p:cSld>
  <p:clrMapOvr>
    <a:masterClrMapping/>
  </p:clrMapOvr>
  <p:extLst>
    <p:ext uri="{DCECCB84-F9BA-43D5-87BE-67443E8EF086}">
      <p15:sldGuideLst xmlns:p15="http://schemas.microsoft.com/office/powerpoint/2012/main">
        <p15:guide id="1" orient="horz" pos="1728" userDrawn="1">
          <p15:clr>
            <a:srgbClr val="FBAE40"/>
          </p15:clr>
        </p15:guide>
        <p15:guide id="2" orient="horz" pos="2592" userDrawn="1">
          <p15:clr>
            <a:srgbClr val="FBAE40"/>
          </p15:clr>
        </p15:guide>
        <p15:guide id="3" pos="6816" userDrawn="1">
          <p15:clr>
            <a:srgbClr val="FBAE40"/>
          </p15:clr>
        </p15:guide>
        <p15:guide id="4" pos="7680" userDrawn="1">
          <p15:clr>
            <a:srgbClr val="FBAE40"/>
          </p15:clr>
        </p15:guide>
        <p15:guide id="5" pos="5952" userDrawn="1">
          <p15:clr>
            <a:srgbClr val="FBAE40"/>
          </p15:clr>
        </p15:guide>
        <p15:guide id="6" pos="5088" userDrawn="1">
          <p15:clr>
            <a:srgbClr val="FBAE40"/>
          </p15:clr>
        </p15:guide>
        <p15:guide id="7" pos="4224" userDrawn="1">
          <p15:clr>
            <a:srgbClr val="FBAE40"/>
          </p15:clr>
        </p15:guide>
        <p15:guide id="8" orient="horz" pos="864" userDrawn="1">
          <p15:clr>
            <a:srgbClr val="FBAE40"/>
          </p15:clr>
        </p15:guide>
        <p15:guide id="9" orient="horz" userDrawn="1">
          <p15:clr>
            <a:srgbClr val="FBAE40"/>
          </p15:clr>
        </p15:guide>
        <p15:guide id="10" orient="horz" pos="3456" userDrawn="1">
          <p15:clr>
            <a:srgbClr val="FBAE40"/>
          </p15:clr>
        </p15:guide>
        <p15:guide id="11" orient="horz" pos="43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2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DB209-082D-D486-5928-D22136E9F319}"/>
              </a:ext>
            </a:extLst>
          </p:cNvPr>
          <p:cNvSpPr>
            <a:spLocks noGrp="1"/>
          </p:cNvSpPr>
          <p:nvPr>
            <p:ph type="title"/>
          </p:nvPr>
        </p:nvSpPr>
        <p:spPr/>
        <p:txBody>
          <a:bodyPr/>
          <a:lstStyle/>
          <a:p>
            <a:r>
              <a:rPr lang="en-US"/>
              <a:t>Click to edit Master title style</a:t>
            </a:r>
            <a:endParaRPr lang="en-GB"/>
          </a:p>
        </p:txBody>
      </p:sp>
      <p:sp>
        <p:nvSpPr>
          <p:cNvPr id="6" name="Footer Placeholder 5">
            <a:extLst>
              <a:ext uri="{FF2B5EF4-FFF2-40B4-BE49-F238E27FC236}">
                <a16:creationId xmlns:a16="http://schemas.microsoft.com/office/drawing/2014/main" id="{7A1A8EEE-FC78-C633-C673-8E2F3A33FF16}"/>
              </a:ext>
            </a:extLst>
          </p:cNvPr>
          <p:cNvSpPr>
            <a:spLocks noGrp="1"/>
          </p:cNvSpPr>
          <p:nvPr>
            <p:ph type="ftr" sz="quarter" idx="10"/>
          </p:nvPr>
        </p:nvSpPr>
        <p:spPr/>
        <p:txBody>
          <a:bodyPr/>
          <a:lstStyle/>
          <a:p>
            <a:r>
              <a:rPr lang="en-GB"/>
              <a:t>The Sutton Trust | Partnership insight session</a:t>
            </a:r>
          </a:p>
        </p:txBody>
      </p:sp>
      <p:sp>
        <p:nvSpPr>
          <p:cNvPr id="7" name="Slide Number Placeholder 6">
            <a:extLst>
              <a:ext uri="{FF2B5EF4-FFF2-40B4-BE49-F238E27FC236}">
                <a16:creationId xmlns:a16="http://schemas.microsoft.com/office/drawing/2014/main" id="{B0082D64-A4EC-30D1-946C-ACBD9AA59EB0}"/>
              </a:ext>
            </a:extLst>
          </p:cNvPr>
          <p:cNvSpPr>
            <a:spLocks noGrp="1"/>
          </p:cNvSpPr>
          <p:nvPr>
            <p:ph type="sldNum" sz="quarter" idx="11"/>
          </p:nvPr>
        </p:nvSpPr>
        <p:spPr/>
        <p:txBody>
          <a:bodyPr/>
          <a:lstStyle/>
          <a:p>
            <a:r>
              <a:rPr lang="en-GB"/>
              <a:t>P.</a:t>
            </a:r>
            <a:fld id="{B0B78663-92B6-4916-8A5C-6F48549FD770}" type="slidenum">
              <a:rPr lang="en-GB" smtClean="0"/>
              <a:pPr/>
              <a:t>‹#›</a:t>
            </a:fld>
            <a:endParaRPr lang="en-GB" dirty="0"/>
          </a:p>
        </p:txBody>
      </p:sp>
    </p:spTree>
    <p:extLst>
      <p:ext uri="{BB962C8B-B14F-4D97-AF65-F5344CB8AC3E}">
        <p14:creationId xmlns:p14="http://schemas.microsoft.com/office/powerpoint/2010/main" val="36419102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33FDB5D9-4C01-FB83-21D0-F7F85510A102}"/>
              </a:ext>
            </a:extLst>
          </p:cNvPr>
          <p:cNvSpPr>
            <a:spLocks noGrp="1"/>
          </p:cNvSpPr>
          <p:nvPr>
            <p:ph type="ftr" sz="quarter" idx="10"/>
          </p:nvPr>
        </p:nvSpPr>
        <p:spPr/>
        <p:txBody>
          <a:bodyPr/>
          <a:lstStyle/>
          <a:p>
            <a:r>
              <a:rPr lang="en-GB"/>
              <a:t>The Sutton Trust | Partnership insight session</a:t>
            </a:r>
          </a:p>
        </p:txBody>
      </p:sp>
      <p:sp>
        <p:nvSpPr>
          <p:cNvPr id="6" name="Slide Number Placeholder 5">
            <a:extLst>
              <a:ext uri="{FF2B5EF4-FFF2-40B4-BE49-F238E27FC236}">
                <a16:creationId xmlns:a16="http://schemas.microsoft.com/office/drawing/2014/main" id="{97F79549-CEAF-69FB-710F-C13D32AA9666}"/>
              </a:ext>
            </a:extLst>
          </p:cNvPr>
          <p:cNvSpPr>
            <a:spLocks noGrp="1"/>
          </p:cNvSpPr>
          <p:nvPr>
            <p:ph type="sldNum" sz="quarter" idx="11"/>
          </p:nvPr>
        </p:nvSpPr>
        <p:spPr/>
        <p:txBody>
          <a:bodyPr/>
          <a:lstStyle/>
          <a:p>
            <a:r>
              <a:rPr lang="en-GB"/>
              <a:t>P.</a:t>
            </a:r>
            <a:fld id="{B0B78663-92B6-4916-8A5C-6F48549FD770}" type="slidenum">
              <a:rPr lang="en-GB" smtClean="0"/>
              <a:pPr/>
              <a:t>‹#›</a:t>
            </a:fld>
            <a:endParaRPr lang="en-GB" dirty="0"/>
          </a:p>
        </p:txBody>
      </p:sp>
    </p:spTree>
    <p:extLst>
      <p:ext uri="{BB962C8B-B14F-4D97-AF65-F5344CB8AC3E}">
        <p14:creationId xmlns:p14="http://schemas.microsoft.com/office/powerpoint/2010/main" val="38344532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489B4-79CA-8F3F-A47B-E314496BE3FA}"/>
              </a:ext>
            </a:extLst>
          </p:cNvPr>
          <p:cNvSpPr>
            <a:spLocks noGrp="1"/>
          </p:cNvSpPr>
          <p:nvPr>
            <p:ph type="ctrTitle"/>
          </p:nvPr>
        </p:nvSpPr>
        <p:spPr>
          <a:xfrm>
            <a:off x="526471" y="2263161"/>
            <a:ext cx="4417003" cy="983827"/>
          </a:xfrm>
        </p:spPr>
        <p:txBody>
          <a:bodyPr anchor="t"/>
          <a:lstStyle>
            <a:lvl1pPr algn="l">
              <a:lnSpc>
                <a:spcPct val="80000"/>
              </a:lnSpc>
              <a:defRPr sz="6000"/>
            </a:lvl1pPr>
          </a:lstStyle>
          <a:p>
            <a:r>
              <a:rPr lang="en-US" dirty="0"/>
              <a:t>Click to edit Master title style</a:t>
            </a:r>
            <a:endParaRPr lang="en-GB" dirty="0"/>
          </a:p>
        </p:txBody>
      </p:sp>
      <p:pic>
        <p:nvPicPr>
          <p:cNvPr id="7" name="Graphic 6">
            <a:extLst>
              <a:ext uri="{FF2B5EF4-FFF2-40B4-BE49-F238E27FC236}">
                <a16:creationId xmlns:a16="http://schemas.microsoft.com/office/drawing/2014/main" id="{37184625-BD31-5488-E6E5-1B7E219CFB3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9867" y="277712"/>
            <a:ext cx="1202670" cy="1470782"/>
          </a:xfrm>
          <a:prstGeom prst="rect">
            <a:avLst/>
          </a:prstGeom>
        </p:spPr>
      </p:pic>
      <p:sp>
        <p:nvSpPr>
          <p:cNvPr id="12" name="Subtitle 8">
            <a:extLst>
              <a:ext uri="{FF2B5EF4-FFF2-40B4-BE49-F238E27FC236}">
                <a16:creationId xmlns:a16="http://schemas.microsoft.com/office/drawing/2014/main" id="{B99DA498-F85B-F43C-043A-7C6385655AE5}"/>
              </a:ext>
            </a:extLst>
          </p:cNvPr>
          <p:cNvSpPr txBox="1">
            <a:spLocks/>
          </p:cNvSpPr>
          <p:nvPr userDrawn="1"/>
        </p:nvSpPr>
        <p:spPr>
          <a:xfrm>
            <a:off x="508000" y="6073391"/>
            <a:ext cx="4310580" cy="352809"/>
          </a:xfrm>
          <a:prstGeom prst="rect">
            <a:avLst/>
          </a:prstGeom>
        </p:spPr>
        <p:txBody>
          <a:bodyPr vert="horz" lIns="0" tIns="0" rIns="0" bIns="0" rtlCol="0" anchor="b">
            <a:noAutofit/>
          </a:bodyPr>
          <a:lstStyle>
            <a:lvl1pPr marL="0" indent="0" algn="ctr" defTabSz="914400" rtl="0" eaLnBrk="1" latinLnBrk="0" hangingPunct="1">
              <a:lnSpc>
                <a:spcPct val="90000"/>
              </a:lnSpc>
              <a:spcBef>
                <a:spcPts val="1000"/>
              </a:spcBef>
              <a:buFont typeface="Figtree" pitchFamily="2"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Figtree" pitchFamily="2"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Figtree" pitchFamily="2"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Figtree" pitchFamily="2"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Figtree" pitchFamily="2"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Figtree" pitchFamily="2"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Figtree" pitchFamily="2"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Figtree" pitchFamily="2"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Figtree" pitchFamily="2" charset="0"/>
              <a:buNone/>
              <a:defRPr sz="1600" kern="1200">
                <a:solidFill>
                  <a:schemeClr val="tx1"/>
                </a:solidFill>
                <a:latin typeface="+mn-lt"/>
                <a:ea typeface="+mn-ea"/>
                <a:cs typeface="+mn-cs"/>
              </a:defRPr>
            </a:lvl9pPr>
          </a:lstStyle>
          <a:p>
            <a:pPr algn="l"/>
            <a:r>
              <a:rPr lang="en-GB" sz="1400" dirty="0" err="1">
                <a:solidFill>
                  <a:schemeClr val="bg2"/>
                </a:solidFill>
              </a:rPr>
              <a:t>www.suttontrust.com</a:t>
            </a:r>
            <a:endParaRPr lang="en-GB" sz="1400" dirty="0">
              <a:solidFill>
                <a:schemeClr val="bg2"/>
              </a:solidFill>
            </a:endParaRPr>
          </a:p>
        </p:txBody>
      </p:sp>
      <p:sp>
        <p:nvSpPr>
          <p:cNvPr id="13" name="Rectangle 12">
            <a:extLst>
              <a:ext uri="{FF2B5EF4-FFF2-40B4-BE49-F238E27FC236}">
                <a16:creationId xmlns:a16="http://schemas.microsoft.com/office/drawing/2014/main" id="{1BE70538-CDBD-344C-4E26-9ACEC63062A7}"/>
              </a:ext>
            </a:extLst>
          </p:cNvPr>
          <p:cNvSpPr/>
          <p:nvPr userDrawn="1"/>
        </p:nvSpPr>
        <p:spPr>
          <a:xfrm>
            <a:off x="10820400" y="27432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14" name="Rectangle 13">
            <a:extLst>
              <a:ext uri="{FF2B5EF4-FFF2-40B4-BE49-F238E27FC236}">
                <a16:creationId xmlns:a16="http://schemas.microsoft.com/office/drawing/2014/main" id="{6A25F905-960C-604B-A5E7-DB8835915088}"/>
              </a:ext>
            </a:extLst>
          </p:cNvPr>
          <p:cNvSpPr/>
          <p:nvPr userDrawn="1"/>
        </p:nvSpPr>
        <p:spPr>
          <a:xfrm>
            <a:off x="9448801" y="27432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15" name="Rectangle 14">
            <a:extLst>
              <a:ext uri="{FF2B5EF4-FFF2-40B4-BE49-F238E27FC236}">
                <a16:creationId xmlns:a16="http://schemas.microsoft.com/office/drawing/2014/main" id="{61AE728E-C4ED-D568-49D1-79363DECF850}"/>
              </a:ext>
            </a:extLst>
          </p:cNvPr>
          <p:cNvSpPr/>
          <p:nvPr userDrawn="1"/>
        </p:nvSpPr>
        <p:spPr>
          <a:xfrm>
            <a:off x="8077202" y="27432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16" name="Rectangle 15">
            <a:extLst>
              <a:ext uri="{FF2B5EF4-FFF2-40B4-BE49-F238E27FC236}">
                <a16:creationId xmlns:a16="http://schemas.microsoft.com/office/drawing/2014/main" id="{C1F8699F-E714-CD11-7DE0-7193A5A4D560}"/>
              </a:ext>
            </a:extLst>
          </p:cNvPr>
          <p:cNvSpPr/>
          <p:nvPr userDrawn="1"/>
        </p:nvSpPr>
        <p:spPr>
          <a:xfrm>
            <a:off x="6705603" y="27432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24" name="Rectangle 23">
            <a:extLst>
              <a:ext uri="{FF2B5EF4-FFF2-40B4-BE49-F238E27FC236}">
                <a16:creationId xmlns:a16="http://schemas.microsoft.com/office/drawing/2014/main" id="{E8E935B4-5C53-94D2-648F-EAA5E1A993DF}"/>
              </a:ext>
            </a:extLst>
          </p:cNvPr>
          <p:cNvSpPr/>
          <p:nvPr userDrawn="1"/>
        </p:nvSpPr>
        <p:spPr>
          <a:xfrm>
            <a:off x="10820400" y="13716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25" name="Rectangle 24">
            <a:extLst>
              <a:ext uri="{FF2B5EF4-FFF2-40B4-BE49-F238E27FC236}">
                <a16:creationId xmlns:a16="http://schemas.microsoft.com/office/drawing/2014/main" id="{B044DA9E-DBC3-8ACF-F5EC-83102F3F2E10}"/>
              </a:ext>
            </a:extLst>
          </p:cNvPr>
          <p:cNvSpPr/>
          <p:nvPr userDrawn="1"/>
        </p:nvSpPr>
        <p:spPr>
          <a:xfrm>
            <a:off x="9448801" y="13716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29" name="Rectangle 28">
            <a:extLst>
              <a:ext uri="{FF2B5EF4-FFF2-40B4-BE49-F238E27FC236}">
                <a16:creationId xmlns:a16="http://schemas.microsoft.com/office/drawing/2014/main" id="{D622FA8E-E551-EE62-FD13-FFDAA286CF7D}"/>
              </a:ext>
            </a:extLst>
          </p:cNvPr>
          <p:cNvSpPr/>
          <p:nvPr userDrawn="1"/>
        </p:nvSpPr>
        <p:spPr>
          <a:xfrm>
            <a:off x="10820400" y="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30" name="Rectangle 29">
            <a:extLst>
              <a:ext uri="{FF2B5EF4-FFF2-40B4-BE49-F238E27FC236}">
                <a16:creationId xmlns:a16="http://schemas.microsoft.com/office/drawing/2014/main" id="{84466FB1-4832-509D-1F3B-EE343EA8648D}"/>
              </a:ext>
            </a:extLst>
          </p:cNvPr>
          <p:cNvSpPr/>
          <p:nvPr userDrawn="1"/>
        </p:nvSpPr>
        <p:spPr>
          <a:xfrm>
            <a:off x="9448801" y="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26" name="Rectangle 25">
            <a:extLst>
              <a:ext uri="{FF2B5EF4-FFF2-40B4-BE49-F238E27FC236}">
                <a16:creationId xmlns:a16="http://schemas.microsoft.com/office/drawing/2014/main" id="{944FF3FF-612D-75BD-9189-6F723D10302B}"/>
              </a:ext>
            </a:extLst>
          </p:cNvPr>
          <p:cNvSpPr/>
          <p:nvPr userDrawn="1"/>
        </p:nvSpPr>
        <p:spPr>
          <a:xfrm>
            <a:off x="8077202" y="13716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27" name="Rectangle 26">
            <a:extLst>
              <a:ext uri="{FF2B5EF4-FFF2-40B4-BE49-F238E27FC236}">
                <a16:creationId xmlns:a16="http://schemas.microsoft.com/office/drawing/2014/main" id="{895C770D-7CFF-B5EC-D82F-40A1FF440586}"/>
              </a:ext>
            </a:extLst>
          </p:cNvPr>
          <p:cNvSpPr/>
          <p:nvPr userDrawn="1"/>
        </p:nvSpPr>
        <p:spPr>
          <a:xfrm>
            <a:off x="6705603" y="13716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31" name="Rectangle 30">
            <a:extLst>
              <a:ext uri="{FF2B5EF4-FFF2-40B4-BE49-F238E27FC236}">
                <a16:creationId xmlns:a16="http://schemas.microsoft.com/office/drawing/2014/main" id="{4F8807AB-B405-537B-E397-307F40DB4330}"/>
              </a:ext>
            </a:extLst>
          </p:cNvPr>
          <p:cNvSpPr/>
          <p:nvPr userDrawn="1"/>
        </p:nvSpPr>
        <p:spPr>
          <a:xfrm>
            <a:off x="8077202" y="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32" name="Rectangle 31">
            <a:extLst>
              <a:ext uri="{FF2B5EF4-FFF2-40B4-BE49-F238E27FC236}">
                <a16:creationId xmlns:a16="http://schemas.microsoft.com/office/drawing/2014/main" id="{A4C0530F-160A-1CE0-9A2C-19411D163B43}"/>
              </a:ext>
            </a:extLst>
          </p:cNvPr>
          <p:cNvSpPr/>
          <p:nvPr userDrawn="1"/>
        </p:nvSpPr>
        <p:spPr>
          <a:xfrm>
            <a:off x="6705603" y="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34" name="Rectangle 33">
            <a:extLst>
              <a:ext uri="{FF2B5EF4-FFF2-40B4-BE49-F238E27FC236}">
                <a16:creationId xmlns:a16="http://schemas.microsoft.com/office/drawing/2014/main" id="{7D00B848-F4CA-6638-656F-B5B1B5118B28}"/>
              </a:ext>
            </a:extLst>
          </p:cNvPr>
          <p:cNvSpPr/>
          <p:nvPr userDrawn="1"/>
        </p:nvSpPr>
        <p:spPr>
          <a:xfrm>
            <a:off x="10820400" y="41148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35" name="Rectangle 34">
            <a:extLst>
              <a:ext uri="{FF2B5EF4-FFF2-40B4-BE49-F238E27FC236}">
                <a16:creationId xmlns:a16="http://schemas.microsoft.com/office/drawing/2014/main" id="{79FD3A72-272B-9C55-9895-24543B8A556D}"/>
              </a:ext>
            </a:extLst>
          </p:cNvPr>
          <p:cNvSpPr/>
          <p:nvPr userDrawn="1"/>
        </p:nvSpPr>
        <p:spPr>
          <a:xfrm>
            <a:off x="9448801" y="41148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36" name="Rectangle 35">
            <a:extLst>
              <a:ext uri="{FF2B5EF4-FFF2-40B4-BE49-F238E27FC236}">
                <a16:creationId xmlns:a16="http://schemas.microsoft.com/office/drawing/2014/main" id="{4B296608-FF68-3D64-74F5-B32B4E0A2537}"/>
              </a:ext>
            </a:extLst>
          </p:cNvPr>
          <p:cNvSpPr/>
          <p:nvPr userDrawn="1"/>
        </p:nvSpPr>
        <p:spPr>
          <a:xfrm>
            <a:off x="8077202" y="41148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37" name="Rectangle 36">
            <a:extLst>
              <a:ext uri="{FF2B5EF4-FFF2-40B4-BE49-F238E27FC236}">
                <a16:creationId xmlns:a16="http://schemas.microsoft.com/office/drawing/2014/main" id="{CFF76AA2-CAA7-8C0A-652B-BA9F69C16566}"/>
              </a:ext>
            </a:extLst>
          </p:cNvPr>
          <p:cNvSpPr/>
          <p:nvPr userDrawn="1"/>
        </p:nvSpPr>
        <p:spPr>
          <a:xfrm>
            <a:off x="6705603" y="41148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39" name="Rectangle 38">
            <a:extLst>
              <a:ext uri="{FF2B5EF4-FFF2-40B4-BE49-F238E27FC236}">
                <a16:creationId xmlns:a16="http://schemas.microsoft.com/office/drawing/2014/main" id="{DDA4376D-3904-FF1F-B1CE-D4D527B4D696}"/>
              </a:ext>
            </a:extLst>
          </p:cNvPr>
          <p:cNvSpPr/>
          <p:nvPr userDrawn="1"/>
        </p:nvSpPr>
        <p:spPr>
          <a:xfrm>
            <a:off x="10820400" y="54864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40" name="Rectangle 39">
            <a:extLst>
              <a:ext uri="{FF2B5EF4-FFF2-40B4-BE49-F238E27FC236}">
                <a16:creationId xmlns:a16="http://schemas.microsoft.com/office/drawing/2014/main" id="{22A46021-DE98-82EE-0476-42592592B8A5}"/>
              </a:ext>
            </a:extLst>
          </p:cNvPr>
          <p:cNvSpPr/>
          <p:nvPr userDrawn="1"/>
        </p:nvSpPr>
        <p:spPr>
          <a:xfrm>
            <a:off x="9448801" y="54864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41" name="Rectangle 40">
            <a:extLst>
              <a:ext uri="{FF2B5EF4-FFF2-40B4-BE49-F238E27FC236}">
                <a16:creationId xmlns:a16="http://schemas.microsoft.com/office/drawing/2014/main" id="{C5F844E5-1EBD-8FB1-ACEB-1BE346E1055C}"/>
              </a:ext>
            </a:extLst>
          </p:cNvPr>
          <p:cNvSpPr/>
          <p:nvPr userDrawn="1"/>
        </p:nvSpPr>
        <p:spPr>
          <a:xfrm>
            <a:off x="8077202" y="54864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42" name="Rectangle 41">
            <a:extLst>
              <a:ext uri="{FF2B5EF4-FFF2-40B4-BE49-F238E27FC236}">
                <a16:creationId xmlns:a16="http://schemas.microsoft.com/office/drawing/2014/main" id="{6EBD663D-4122-809F-4FA8-4AAB46B3BC48}"/>
              </a:ext>
            </a:extLst>
          </p:cNvPr>
          <p:cNvSpPr/>
          <p:nvPr userDrawn="1"/>
        </p:nvSpPr>
        <p:spPr>
          <a:xfrm>
            <a:off x="6705603" y="5486400"/>
            <a:ext cx="1371600" cy="13716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dirty="0"/>
          </a:p>
        </p:txBody>
      </p:sp>
      <p:sp>
        <p:nvSpPr>
          <p:cNvPr id="5" name="Graphic 18">
            <a:extLst>
              <a:ext uri="{FF2B5EF4-FFF2-40B4-BE49-F238E27FC236}">
                <a16:creationId xmlns:a16="http://schemas.microsoft.com/office/drawing/2014/main" id="{536F09CD-3FEA-467D-39B5-B2AE994F3EF0}"/>
              </a:ext>
            </a:extLst>
          </p:cNvPr>
          <p:cNvSpPr/>
          <p:nvPr userDrawn="1"/>
        </p:nvSpPr>
        <p:spPr>
          <a:xfrm>
            <a:off x="2743668" y="6214796"/>
            <a:ext cx="190499" cy="171839"/>
          </a:xfrm>
          <a:custGeom>
            <a:avLst/>
            <a:gdLst>
              <a:gd name="connsiteX0" fmla="*/ 2930247 w 3721099"/>
              <a:gd name="connsiteY0" fmla="*/ 0 h 3356599"/>
              <a:gd name="connsiteX1" fmla="*/ 3501260 w 3721099"/>
              <a:gd name="connsiteY1" fmla="*/ 0 h 3356599"/>
              <a:gd name="connsiteX2" fmla="*/ 2254549 w 3721099"/>
              <a:gd name="connsiteY2" fmla="*/ 1421853 h 3356599"/>
              <a:gd name="connsiteX3" fmla="*/ 3721100 w 3721099"/>
              <a:gd name="connsiteY3" fmla="*/ 3356599 h 3356599"/>
              <a:gd name="connsiteX4" fmla="*/ 2573364 w 3721099"/>
              <a:gd name="connsiteY4" fmla="*/ 3356599 h 3356599"/>
              <a:gd name="connsiteX5" fmla="*/ 1674019 w 3721099"/>
              <a:gd name="connsiteY5" fmla="*/ 2182644 h 3356599"/>
              <a:gd name="connsiteX6" fmla="*/ 644293 w 3721099"/>
              <a:gd name="connsiteY6" fmla="*/ 3356599 h 3356599"/>
              <a:gd name="connsiteX7" fmla="*/ 73280 w 3721099"/>
              <a:gd name="connsiteY7" fmla="*/ 3356599 h 3356599"/>
              <a:gd name="connsiteX8" fmla="*/ 1406595 w 3721099"/>
              <a:gd name="connsiteY8" fmla="*/ 1835967 h 3356599"/>
              <a:gd name="connsiteX9" fmla="*/ 0 w 3721099"/>
              <a:gd name="connsiteY9" fmla="*/ 0 h 3356599"/>
              <a:gd name="connsiteX10" fmla="*/ 1177238 w 3721099"/>
              <a:gd name="connsiteY10" fmla="*/ 0 h 3356599"/>
              <a:gd name="connsiteX11" fmla="*/ 1989980 w 3721099"/>
              <a:gd name="connsiteY11" fmla="*/ 1072326 h 3356599"/>
              <a:gd name="connsiteX12" fmla="*/ 2930247 w 3721099"/>
              <a:gd name="connsiteY12" fmla="*/ 0 h 3356599"/>
              <a:gd name="connsiteX13" fmla="*/ 2730393 w 3721099"/>
              <a:gd name="connsiteY13" fmla="*/ 3016570 h 3356599"/>
              <a:gd name="connsiteX14" fmla="*/ 3046353 w 3721099"/>
              <a:gd name="connsiteY14" fmla="*/ 3016570 h 3356599"/>
              <a:gd name="connsiteX15" fmla="*/ 1005934 w 3721099"/>
              <a:gd name="connsiteY15" fmla="*/ 322933 h 3356599"/>
              <a:gd name="connsiteX16" fmla="*/ 666182 w 3721099"/>
              <a:gd name="connsiteY16" fmla="*/ 322933 h 3356599"/>
              <a:gd name="connsiteX17" fmla="*/ 2730393 w 3721099"/>
              <a:gd name="connsiteY17" fmla="*/ 3016570 h 3356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721099" h="3356599">
                <a:moveTo>
                  <a:pt x="2930247" y="0"/>
                </a:moveTo>
                <a:lnTo>
                  <a:pt x="3501260" y="0"/>
                </a:lnTo>
                <a:lnTo>
                  <a:pt x="2254549" y="1421853"/>
                </a:lnTo>
                <a:lnTo>
                  <a:pt x="3721100" y="3356599"/>
                </a:lnTo>
                <a:lnTo>
                  <a:pt x="2573364" y="3356599"/>
                </a:lnTo>
                <a:lnTo>
                  <a:pt x="1674019" y="2182644"/>
                </a:lnTo>
                <a:lnTo>
                  <a:pt x="644293" y="3356599"/>
                </a:lnTo>
                <a:lnTo>
                  <a:pt x="73280" y="3356599"/>
                </a:lnTo>
                <a:lnTo>
                  <a:pt x="1406595" y="1835967"/>
                </a:lnTo>
                <a:lnTo>
                  <a:pt x="0" y="0"/>
                </a:lnTo>
                <a:lnTo>
                  <a:pt x="1177238" y="0"/>
                </a:lnTo>
                <a:lnTo>
                  <a:pt x="1989980" y="1072326"/>
                </a:lnTo>
                <a:lnTo>
                  <a:pt x="2930247" y="0"/>
                </a:lnTo>
                <a:close/>
                <a:moveTo>
                  <a:pt x="2730393" y="3016570"/>
                </a:moveTo>
                <a:lnTo>
                  <a:pt x="3046353" y="3016570"/>
                </a:lnTo>
                <a:lnTo>
                  <a:pt x="1005934" y="322933"/>
                </a:lnTo>
                <a:lnTo>
                  <a:pt x="666182" y="322933"/>
                </a:lnTo>
                <a:lnTo>
                  <a:pt x="2730393" y="3016570"/>
                </a:lnTo>
                <a:close/>
              </a:path>
            </a:pathLst>
          </a:custGeom>
          <a:solidFill>
            <a:schemeClr val="bg2"/>
          </a:solidFill>
          <a:ln w="9501" cap="flat">
            <a:noFill/>
            <a:prstDash val="solid"/>
            <a:miter/>
          </a:ln>
        </p:spPr>
        <p:txBody>
          <a:bodyPr rtlCol="0" anchor="ctr"/>
          <a:lstStyle/>
          <a:p>
            <a:endParaRPr lang="en-GB"/>
          </a:p>
        </p:txBody>
      </p:sp>
      <p:sp>
        <p:nvSpPr>
          <p:cNvPr id="6" name="Graphic 13">
            <a:extLst>
              <a:ext uri="{FF2B5EF4-FFF2-40B4-BE49-F238E27FC236}">
                <a16:creationId xmlns:a16="http://schemas.microsoft.com/office/drawing/2014/main" id="{C3C5D3A0-5B20-EEAC-9E2F-59F73120555B}"/>
              </a:ext>
            </a:extLst>
          </p:cNvPr>
          <p:cNvSpPr/>
          <p:nvPr userDrawn="1"/>
        </p:nvSpPr>
        <p:spPr>
          <a:xfrm>
            <a:off x="3181003" y="6196135"/>
            <a:ext cx="190499" cy="190500"/>
          </a:xfrm>
          <a:custGeom>
            <a:avLst/>
            <a:gdLst>
              <a:gd name="connsiteX0" fmla="*/ 45357 w 190499"/>
              <a:gd name="connsiteY0" fmla="*/ 190500 h 190500"/>
              <a:gd name="connsiteX1" fmla="*/ 0 w 190499"/>
              <a:gd name="connsiteY1" fmla="*/ 190500 h 190500"/>
              <a:gd name="connsiteX2" fmla="*/ 0 w 190499"/>
              <a:gd name="connsiteY2" fmla="*/ 66675 h 190500"/>
              <a:gd name="connsiteX3" fmla="*/ 45357 w 190499"/>
              <a:gd name="connsiteY3" fmla="*/ 66675 h 190500"/>
              <a:gd name="connsiteX4" fmla="*/ 45357 w 190499"/>
              <a:gd name="connsiteY4" fmla="*/ 190500 h 190500"/>
              <a:gd name="connsiteX5" fmla="*/ 127000 w 190499"/>
              <a:gd name="connsiteY5" fmla="*/ 104775 h 190500"/>
              <a:gd name="connsiteX6" fmla="*/ 108857 w 190499"/>
              <a:gd name="connsiteY6" fmla="*/ 123825 h 190500"/>
              <a:gd name="connsiteX7" fmla="*/ 108857 w 190499"/>
              <a:gd name="connsiteY7" fmla="*/ 190500 h 190500"/>
              <a:gd name="connsiteX8" fmla="*/ 63500 w 190499"/>
              <a:gd name="connsiteY8" fmla="*/ 190500 h 190500"/>
              <a:gd name="connsiteX9" fmla="*/ 63500 w 190499"/>
              <a:gd name="connsiteY9" fmla="*/ 66675 h 190500"/>
              <a:gd name="connsiteX10" fmla="*/ 108857 w 190499"/>
              <a:gd name="connsiteY10" fmla="*/ 66675 h 190500"/>
              <a:gd name="connsiteX11" fmla="*/ 108857 w 190499"/>
              <a:gd name="connsiteY11" fmla="*/ 80772 h 190500"/>
              <a:gd name="connsiteX12" fmla="*/ 145052 w 190499"/>
              <a:gd name="connsiteY12" fmla="*/ 66580 h 190500"/>
              <a:gd name="connsiteX13" fmla="*/ 190500 w 190499"/>
              <a:gd name="connsiteY13" fmla="*/ 127159 h 190500"/>
              <a:gd name="connsiteX14" fmla="*/ 190500 w 190499"/>
              <a:gd name="connsiteY14" fmla="*/ 190500 h 190500"/>
              <a:gd name="connsiteX15" fmla="*/ 145143 w 190499"/>
              <a:gd name="connsiteY15" fmla="*/ 190500 h 190500"/>
              <a:gd name="connsiteX16" fmla="*/ 145143 w 190499"/>
              <a:gd name="connsiteY16" fmla="*/ 123825 h 190500"/>
              <a:gd name="connsiteX17" fmla="*/ 127000 w 190499"/>
              <a:gd name="connsiteY17" fmla="*/ 104775 h 190500"/>
              <a:gd name="connsiteX18" fmla="*/ 45357 w 190499"/>
              <a:gd name="connsiteY18" fmla="*/ 23813 h 190500"/>
              <a:gd name="connsiteX19" fmla="*/ 22679 w 190499"/>
              <a:gd name="connsiteY19" fmla="*/ 47625 h 190500"/>
              <a:gd name="connsiteX20" fmla="*/ 0 w 190499"/>
              <a:gd name="connsiteY20" fmla="*/ 23813 h 190500"/>
              <a:gd name="connsiteX21" fmla="*/ 22679 w 190499"/>
              <a:gd name="connsiteY21" fmla="*/ 0 h 190500"/>
              <a:gd name="connsiteX22" fmla="*/ 38735 w 190499"/>
              <a:gd name="connsiteY22" fmla="*/ 6953 h 190500"/>
              <a:gd name="connsiteX23" fmla="*/ 45357 w 190499"/>
              <a:gd name="connsiteY23" fmla="*/ 23813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90499" h="190500">
                <a:moveTo>
                  <a:pt x="45357" y="190500"/>
                </a:moveTo>
                <a:lnTo>
                  <a:pt x="0" y="190500"/>
                </a:lnTo>
                <a:lnTo>
                  <a:pt x="0" y="66675"/>
                </a:lnTo>
                <a:lnTo>
                  <a:pt x="45357" y="66675"/>
                </a:lnTo>
                <a:lnTo>
                  <a:pt x="45357" y="190500"/>
                </a:lnTo>
                <a:close/>
                <a:moveTo>
                  <a:pt x="127000" y="104775"/>
                </a:moveTo>
                <a:cubicBezTo>
                  <a:pt x="117021" y="104775"/>
                  <a:pt x="108857" y="113348"/>
                  <a:pt x="108857" y="123825"/>
                </a:cubicBezTo>
                <a:lnTo>
                  <a:pt x="108857" y="190500"/>
                </a:lnTo>
                <a:lnTo>
                  <a:pt x="63500" y="190500"/>
                </a:lnTo>
                <a:lnTo>
                  <a:pt x="63500" y="66675"/>
                </a:lnTo>
                <a:lnTo>
                  <a:pt x="108857" y="66675"/>
                </a:lnTo>
                <a:lnTo>
                  <a:pt x="108857" y="80772"/>
                </a:lnTo>
                <a:cubicBezTo>
                  <a:pt x="119017" y="71723"/>
                  <a:pt x="131808" y="66770"/>
                  <a:pt x="145052" y="66580"/>
                </a:cubicBezTo>
                <a:cubicBezTo>
                  <a:pt x="171904" y="66580"/>
                  <a:pt x="190500" y="87535"/>
                  <a:pt x="190500" y="127159"/>
                </a:cubicBezTo>
                <a:lnTo>
                  <a:pt x="190500" y="190500"/>
                </a:lnTo>
                <a:lnTo>
                  <a:pt x="145143" y="190500"/>
                </a:lnTo>
                <a:lnTo>
                  <a:pt x="145143" y="123825"/>
                </a:lnTo>
                <a:cubicBezTo>
                  <a:pt x="145143" y="113348"/>
                  <a:pt x="136979" y="104775"/>
                  <a:pt x="127000" y="104775"/>
                </a:cubicBezTo>
                <a:close/>
                <a:moveTo>
                  <a:pt x="45357" y="23813"/>
                </a:moveTo>
                <a:cubicBezTo>
                  <a:pt x="45357" y="36957"/>
                  <a:pt x="35197" y="47625"/>
                  <a:pt x="22679" y="47625"/>
                </a:cubicBezTo>
                <a:cubicBezTo>
                  <a:pt x="10160" y="47625"/>
                  <a:pt x="0" y="36957"/>
                  <a:pt x="0" y="23813"/>
                </a:cubicBezTo>
                <a:cubicBezTo>
                  <a:pt x="0" y="10668"/>
                  <a:pt x="10160" y="0"/>
                  <a:pt x="22679" y="0"/>
                </a:cubicBezTo>
                <a:cubicBezTo>
                  <a:pt x="28666" y="0"/>
                  <a:pt x="34471" y="2477"/>
                  <a:pt x="38735" y="6953"/>
                </a:cubicBezTo>
                <a:cubicBezTo>
                  <a:pt x="42999" y="11430"/>
                  <a:pt x="45357" y="17431"/>
                  <a:pt x="45357" y="23813"/>
                </a:cubicBezTo>
                <a:close/>
              </a:path>
            </a:pathLst>
          </a:custGeom>
          <a:solidFill>
            <a:schemeClr val="bg2"/>
          </a:solidFill>
          <a:ln w="0" cap="flat">
            <a:noFill/>
            <a:prstDash val="solid"/>
            <a:miter/>
          </a:ln>
        </p:spPr>
        <p:txBody>
          <a:bodyPr rtlCol="0" anchor="ctr"/>
          <a:lstStyle/>
          <a:p>
            <a:endParaRPr lang="fr-FR"/>
          </a:p>
        </p:txBody>
      </p:sp>
      <p:sp>
        <p:nvSpPr>
          <p:cNvPr id="3" name="Picture Placeholder 7">
            <a:extLst>
              <a:ext uri="{FF2B5EF4-FFF2-40B4-BE49-F238E27FC236}">
                <a16:creationId xmlns:a16="http://schemas.microsoft.com/office/drawing/2014/main" id="{1D8D606C-CEE1-8A0D-438E-6EE012B8B968}"/>
              </a:ext>
            </a:extLst>
          </p:cNvPr>
          <p:cNvSpPr>
            <a:spLocks noGrp="1"/>
          </p:cNvSpPr>
          <p:nvPr>
            <p:ph type="pic" sz="quarter" idx="10"/>
          </p:nvPr>
        </p:nvSpPr>
        <p:spPr>
          <a:xfrm>
            <a:off x="5324765" y="0"/>
            <a:ext cx="6858000" cy="6858000"/>
          </a:xfrm>
        </p:spPr>
        <p:txBody>
          <a:bodyPr/>
          <a:lstStyle/>
          <a:p>
            <a:endParaRPr lang="en-GB"/>
          </a:p>
        </p:txBody>
      </p:sp>
      <p:sp>
        <p:nvSpPr>
          <p:cNvPr id="8" name="Text Placeholder 7">
            <a:extLst>
              <a:ext uri="{FF2B5EF4-FFF2-40B4-BE49-F238E27FC236}">
                <a16:creationId xmlns:a16="http://schemas.microsoft.com/office/drawing/2014/main" id="{93FE58FD-AB84-EB84-28D5-46286612F7CC}"/>
              </a:ext>
            </a:extLst>
          </p:cNvPr>
          <p:cNvSpPr>
            <a:spLocks noGrp="1"/>
          </p:cNvSpPr>
          <p:nvPr>
            <p:ph type="body" sz="quarter" idx="11"/>
          </p:nvPr>
        </p:nvSpPr>
        <p:spPr>
          <a:xfrm>
            <a:off x="508000" y="4025900"/>
            <a:ext cx="4310063" cy="938213"/>
          </a:xfrm>
        </p:spPr>
        <p:txBody>
          <a:bodyPr/>
          <a:lstStyle>
            <a:lvl1pPr marL="0" indent="0">
              <a:buNone/>
              <a:defRPr sz="2000"/>
            </a:lvl1pPr>
          </a:lstStyle>
          <a:p>
            <a:pPr lvl="0"/>
            <a:r>
              <a:rPr lang="en-GB" dirty="0"/>
              <a:t>Click to edit Master text styles</a:t>
            </a:r>
          </a:p>
        </p:txBody>
      </p:sp>
    </p:spTree>
    <p:extLst>
      <p:ext uri="{BB962C8B-B14F-4D97-AF65-F5344CB8AC3E}">
        <p14:creationId xmlns:p14="http://schemas.microsoft.com/office/powerpoint/2010/main" val="2946744410"/>
      </p:ext>
    </p:extLst>
  </p:cSld>
  <p:clrMapOvr>
    <a:masterClrMapping/>
  </p:clrMapOvr>
  <p:extLst>
    <p:ext uri="{DCECCB84-F9BA-43D5-87BE-67443E8EF086}">
      <p15:sldGuideLst xmlns:p15="http://schemas.microsoft.com/office/powerpoint/2012/main">
        <p15:guide id="1" orient="horz">
          <p15:clr>
            <a:srgbClr val="FBAE40"/>
          </p15:clr>
        </p15:guide>
        <p15:guide id="8" pos="3114">
          <p15:clr>
            <a:srgbClr val="FBAE40"/>
          </p15:clr>
        </p15:guide>
        <p15:guide id="11" orient="horz" pos="4320">
          <p15:clr>
            <a:srgbClr val="FBAE40"/>
          </p15:clr>
        </p15:guide>
        <p15:guide id="12" orient="horz" pos="402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Programm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7E2F3-77EF-21E3-E7DF-99648DA9F031}"/>
              </a:ext>
            </a:extLst>
          </p:cNvPr>
          <p:cNvSpPr>
            <a:spLocks noGrp="1"/>
          </p:cNvSpPr>
          <p:nvPr>
            <p:ph type="title"/>
          </p:nvPr>
        </p:nvSpPr>
        <p:spPr>
          <a:xfrm>
            <a:off x="508000" y="457202"/>
            <a:ext cx="4832350" cy="365126"/>
          </a:xfrm>
        </p:spPr>
        <p:txBody>
          <a:bodyPr/>
          <a:lstStyle/>
          <a:p>
            <a:r>
              <a:rPr lang="en-US"/>
              <a:t>Click to edit Master title style</a:t>
            </a:r>
            <a:endParaRPr lang="en-GB"/>
          </a:p>
        </p:txBody>
      </p:sp>
      <p:sp>
        <p:nvSpPr>
          <p:cNvPr id="8" name="Text Placeholder 7">
            <a:extLst>
              <a:ext uri="{FF2B5EF4-FFF2-40B4-BE49-F238E27FC236}">
                <a16:creationId xmlns:a16="http://schemas.microsoft.com/office/drawing/2014/main" id="{3FD34D5D-BBEC-E047-0777-FF9633B17021}"/>
              </a:ext>
            </a:extLst>
          </p:cNvPr>
          <p:cNvSpPr>
            <a:spLocks noGrp="1"/>
          </p:cNvSpPr>
          <p:nvPr>
            <p:ph type="body" sz="quarter" idx="13"/>
          </p:nvPr>
        </p:nvSpPr>
        <p:spPr>
          <a:xfrm>
            <a:off x="508000" y="1039783"/>
            <a:ext cx="3011488" cy="946959"/>
          </a:xfrm>
        </p:spPr>
        <p:txBody>
          <a:bodyPr/>
          <a:lstStyle>
            <a:lvl1pPr marL="0" indent="0">
              <a:buNone/>
              <a:defRPr sz="1800"/>
            </a:lvl1pPr>
            <a:lvl2pPr marL="457177" indent="0">
              <a:buNone/>
              <a:defRPr/>
            </a:lvl2pPr>
          </a:lstStyle>
          <a:p>
            <a:pPr lvl="0"/>
            <a:r>
              <a:rPr lang="en-GB"/>
              <a:t>Click to edit Master text styles</a:t>
            </a:r>
          </a:p>
        </p:txBody>
      </p:sp>
      <p:sp>
        <p:nvSpPr>
          <p:cNvPr id="7" name="Text Placeholder 6">
            <a:extLst>
              <a:ext uri="{FF2B5EF4-FFF2-40B4-BE49-F238E27FC236}">
                <a16:creationId xmlns:a16="http://schemas.microsoft.com/office/drawing/2014/main" id="{9C472096-3642-E25D-C13D-460D38CB3E49}"/>
              </a:ext>
            </a:extLst>
          </p:cNvPr>
          <p:cNvSpPr>
            <a:spLocks noGrp="1"/>
          </p:cNvSpPr>
          <p:nvPr>
            <p:ph type="body" sz="quarter" idx="14"/>
          </p:nvPr>
        </p:nvSpPr>
        <p:spPr>
          <a:xfrm>
            <a:off x="508000" y="2892829"/>
            <a:ext cx="4832350" cy="320317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3" name="Picture Placeholder 52">
            <a:extLst>
              <a:ext uri="{FF2B5EF4-FFF2-40B4-BE49-F238E27FC236}">
                <a16:creationId xmlns:a16="http://schemas.microsoft.com/office/drawing/2014/main" id="{B6E4DCFD-C8A7-0E42-C583-9DBCAC4E1C2A}"/>
              </a:ext>
            </a:extLst>
          </p:cNvPr>
          <p:cNvSpPr>
            <a:spLocks noGrp="1"/>
          </p:cNvSpPr>
          <p:nvPr>
            <p:ph type="pic" sz="quarter" idx="15"/>
          </p:nvPr>
        </p:nvSpPr>
        <p:spPr>
          <a:xfrm>
            <a:off x="6496050" y="0"/>
            <a:ext cx="5694363" cy="6858000"/>
          </a:xfrm>
        </p:spPr>
        <p:txBody>
          <a:bodyPr/>
          <a:lstStyle/>
          <a:p>
            <a:endParaRPr lang="en-GB"/>
          </a:p>
        </p:txBody>
      </p:sp>
      <p:sp>
        <p:nvSpPr>
          <p:cNvPr id="55" name="Footer Placeholder 54">
            <a:extLst>
              <a:ext uri="{FF2B5EF4-FFF2-40B4-BE49-F238E27FC236}">
                <a16:creationId xmlns:a16="http://schemas.microsoft.com/office/drawing/2014/main" id="{7CEF4AF3-884D-BBF5-8D95-30104AF82854}"/>
              </a:ext>
            </a:extLst>
          </p:cNvPr>
          <p:cNvSpPr>
            <a:spLocks noGrp="1"/>
          </p:cNvSpPr>
          <p:nvPr>
            <p:ph type="ftr" sz="quarter" idx="16"/>
          </p:nvPr>
        </p:nvSpPr>
        <p:spPr/>
        <p:txBody>
          <a:bodyPr/>
          <a:lstStyle/>
          <a:p>
            <a:r>
              <a:rPr lang="en-GB"/>
              <a:t>The Sutton Trust | Programmes 2024</a:t>
            </a:r>
          </a:p>
        </p:txBody>
      </p:sp>
      <p:sp>
        <p:nvSpPr>
          <p:cNvPr id="56" name="Slide Number Placeholder 55">
            <a:extLst>
              <a:ext uri="{FF2B5EF4-FFF2-40B4-BE49-F238E27FC236}">
                <a16:creationId xmlns:a16="http://schemas.microsoft.com/office/drawing/2014/main" id="{AAE969D4-6DCC-4418-89A2-510662BBF580}"/>
              </a:ext>
            </a:extLst>
          </p:cNvPr>
          <p:cNvSpPr>
            <a:spLocks noGrp="1"/>
          </p:cNvSpPr>
          <p:nvPr>
            <p:ph type="sldNum" sz="quarter" idx="17"/>
          </p:nvPr>
        </p:nvSpPr>
        <p:spPr/>
        <p:txBody>
          <a:bodyPr/>
          <a:lstStyle/>
          <a:p>
            <a:r>
              <a:rPr lang="en-GB"/>
              <a:t>P.</a:t>
            </a:r>
            <a:fld id="{B0B78663-92B6-4916-8A5C-6F48549FD770}" type="slidenum">
              <a:rPr lang="en-GB" smtClean="0"/>
              <a:pPr/>
              <a:t>‹#›</a:t>
            </a:fld>
            <a:endParaRPr lang="en-GB"/>
          </a:p>
        </p:txBody>
      </p:sp>
    </p:spTree>
    <p:extLst>
      <p:ext uri="{BB962C8B-B14F-4D97-AF65-F5344CB8AC3E}">
        <p14:creationId xmlns:p14="http://schemas.microsoft.com/office/powerpoint/2010/main" val="4190312063"/>
      </p:ext>
    </p:extLst>
  </p:cSld>
  <p:clrMapOvr>
    <a:masterClrMapping/>
  </p:clrMapOvr>
  <p:extLst>
    <p:ext uri="{DCECCB84-F9BA-43D5-87BE-67443E8EF086}">
      <p15:sldGuideLst xmlns:p15="http://schemas.microsoft.com/office/powerpoint/2012/main">
        <p15:guide id="1">
          <p15:clr>
            <a:srgbClr val="FBAE40"/>
          </p15:clr>
        </p15:guide>
        <p15:guide id="2" pos="7680">
          <p15:clr>
            <a:srgbClr val="FBAE40"/>
          </p15:clr>
        </p15:guide>
        <p15:guide id="3" pos="320">
          <p15:clr>
            <a:srgbClr val="FBAE40"/>
          </p15:clr>
        </p15:guide>
        <p15:guide id="8" pos="3364">
          <p15:clr>
            <a:srgbClr val="FBAE40"/>
          </p15:clr>
        </p15:guide>
        <p15:guide id="17" orient="horz">
          <p15:clr>
            <a:srgbClr val="FBAE40"/>
          </p15:clr>
        </p15:guide>
        <p15:guide id="18" orient="horz" pos="4320">
          <p15:clr>
            <a:srgbClr val="FBAE40"/>
          </p15:clr>
        </p15:guide>
        <p15:guide id="20" orient="horz" pos="3840">
          <p15:clr>
            <a:srgbClr val="FBAE40"/>
          </p15:clr>
        </p15:guide>
        <p15:guide id="21" orient="horz" pos="1440">
          <p15:clr>
            <a:srgbClr val="FBAE40"/>
          </p15:clr>
        </p15:guide>
        <p15:guide id="22" orient="horz" pos="2160">
          <p15:clr>
            <a:srgbClr val="FBAE40"/>
          </p15:clr>
        </p15:guide>
        <p15:guide id="23" pos="4809">
          <p15:clr>
            <a:srgbClr val="FBAE40"/>
          </p15:clr>
        </p15:guide>
        <p15:guide id="24" pos="5527">
          <p15:clr>
            <a:srgbClr val="FBAE40"/>
          </p15:clr>
        </p15:guide>
        <p15:guide id="25" orient="horz" pos="720">
          <p15:clr>
            <a:srgbClr val="FBAE40"/>
          </p15:clr>
        </p15:guide>
        <p15:guide id="26" pos="6244">
          <p15:clr>
            <a:srgbClr val="FBAE40"/>
          </p15:clr>
        </p15:guide>
        <p15:guide id="27" pos="6962">
          <p15:clr>
            <a:srgbClr val="FBAE40"/>
          </p15:clr>
        </p15:guide>
        <p15:guide id="28" pos="7679">
          <p15:clr>
            <a:srgbClr val="FBAE40"/>
          </p15:clr>
        </p15:guide>
        <p15:guide id="29" orient="horz" pos="2880">
          <p15:clr>
            <a:srgbClr val="FBAE40"/>
          </p15:clr>
        </p15:guide>
        <p15:guide id="30" pos="4092">
          <p15:clr>
            <a:srgbClr val="FBAE40"/>
          </p15:clr>
        </p15:guide>
        <p15:guide id="31" orient="horz" pos="360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wo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DB209-082D-D486-5928-D22136E9F319}"/>
              </a:ext>
            </a:extLst>
          </p:cNvPr>
          <p:cNvSpPr>
            <a:spLocks noGrp="1"/>
          </p:cNvSpPr>
          <p:nvPr>
            <p:ph type="title"/>
          </p:nvPr>
        </p:nvSpPr>
        <p:spPr>
          <a:xfrm>
            <a:off x="508000" y="457201"/>
            <a:ext cx="5270500" cy="507999"/>
          </a:xfrm>
        </p:spPr>
        <p:txBody>
          <a:bodyPr/>
          <a:lstStyle/>
          <a:p>
            <a:r>
              <a:rPr lang="en-US"/>
              <a:t>Click to edit Master title style</a:t>
            </a:r>
            <a:endParaRPr lang="en-GB"/>
          </a:p>
        </p:txBody>
      </p:sp>
      <p:sp>
        <p:nvSpPr>
          <p:cNvPr id="7" name="Text Placeholder 6">
            <a:extLst>
              <a:ext uri="{FF2B5EF4-FFF2-40B4-BE49-F238E27FC236}">
                <a16:creationId xmlns:a16="http://schemas.microsoft.com/office/drawing/2014/main" id="{3AD5644B-C89D-C472-9A6F-ED7A15730256}"/>
              </a:ext>
            </a:extLst>
          </p:cNvPr>
          <p:cNvSpPr>
            <a:spLocks noGrp="1"/>
          </p:cNvSpPr>
          <p:nvPr>
            <p:ph type="body" sz="quarter" idx="13"/>
          </p:nvPr>
        </p:nvSpPr>
        <p:spPr>
          <a:xfrm>
            <a:off x="508000" y="1595120"/>
            <a:ext cx="5270500" cy="3544560"/>
          </a:xfrm>
        </p:spPr>
        <p:txBody>
          <a:bodyPr>
            <a:sp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8" name="Text Placeholder 6">
            <a:extLst>
              <a:ext uri="{FF2B5EF4-FFF2-40B4-BE49-F238E27FC236}">
                <a16:creationId xmlns:a16="http://schemas.microsoft.com/office/drawing/2014/main" id="{C868C497-7D60-81F7-B9AD-E89EB016E2CB}"/>
              </a:ext>
            </a:extLst>
          </p:cNvPr>
          <p:cNvSpPr>
            <a:spLocks noGrp="1"/>
          </p:cNvSpPr>
          <p:nvPr>
            <p:ph type="body" sz="quarter" idx="14"/>
          </p:nvPr>
        </p:nvSpPr>
        <p:spPr>
          <a:xfrm>
            <a:off x="6413500" y="1595120"/>
            <a:ext cx="5270500" cy="3544560"/>
          </a:xfrm>
        </p:spPr>
        <p:txBody>
          <a:bodyPr>
            <a:sp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Text Placeholder 10">
            <a:extLst>
              <a:ext uri="{FF2B5EF4-FFF2-40B4-BE49-F238E27FC236}">
                <a16:creationId xmlns:a16="http://schemas.microsoft.com/office/drawing/2014/main" id="{012F3051-D721-282D-A9B3-72EC188A0523}"/>
              </a:ext>
            </a:extLst>
          </p:cNvPr>
          <p:cNvSpPr>
            <a:spLocks noGrp="1"/>
          </p:cNvSpPr>
          <p:nvPr>
            <p:ph type="body" sz="quarter" idx="15"/>
          </p:nvPr>
        </p:nvSpPr>
        <p:spPr>
          <a:xfrm>
            <a:off x="6413500" y="441325"/>
            <a:ext cx="5270500" cy="523875"/>
          </a:xfrm>
        </p:spPr>
        <p:txBody>
          <a:bodyPr/>
          <a:lstStyle>
            <a:lvl1pPr marL="0" indent="0">
              <a:lnSpc>
                <a:spcPct val="90000"/>
              </a:lnSpc>
              <a:buNone/>
              <a:defRPr sz="3000">
                <a:latin typeface="+mj-lt"/>
              </a:defRPr>
            </a:lvl1pPr>
          </a:lstStyle>
          <a:p>
            <a:pPr lvl="0"/>
            <a:r>
              <a:rPr lang="en-GB"/>
              <a:t>Click to edit Master text styles</a:t>
            </a:r>
          </a:p>
        </p:txBody>
      </p:sp>
      <p:sp>
        <p:nvSpPr>
          <p:cNvPr id="12" name="Footer Placeholder 11">
            <a:extLst>
              <a:ext uri="{FF2B5EF4-FFF2-40B4-BE49-F238E27FC236}">
                <a16:creationId xmlns:a16="http://schemas.microsoft.com/office/drawing/2014/main" id="{38F7DBD9-988B-954E-D60E-9C6EF3D4EC0E}"/>
              </a:ext>
            </a:extLst>
          </p:cNvPr>
          <p:cNvSpPr>
            <a:spLocks noGrp="1"/>
          </p:cNvSpPr>
          <p:nvPr>
            <p:ph type="ftr" sz="quarter" idx="16"/>
          </p:nvPr>
        </p:nvSpPr>
        <p:spPr/>
        <p:txBody>
          <a:bodyPr/>
          <a:lstStyle/>
          <a:p>
            <a:r>
              <a:rPr lang="en-GB"/>
              <a:t>The Sutton Trust | Programmes 2024</a:t>
            </a:r>
          </a:p>
        </p:txBody>
      </p:sp>
      <p:sp>
        <p:nvSpPr>
          <p:cNvPr id="13" name="Slide Number Placeholder 12">
            <a:extLst>
              <a:ext uri="{FF2B5EF4-FFF2-40B4-BE49-F238E27FC236}">
                <a16:creationId xmlns:a16="http://schemas.microsoft.com/office/drawing/2014/main" id="{2128515E-BACF-E85F-ED4A-797F973EDB61}"/>
              </a:ext>
            </a:extLst>
          </p:cNvPr>
          <p:cNvSpPr>
            <a:spLocks noGrp="1"/>
          </p:cNvSpPr>
          <p:nvPr>
            <p:ph type="sldNum" sz="quarter" idx="17"/>
          </p:nvPr>
        </p:nvSpPr>
        <p:spPr/>
        <p:txBody>
          <a:bodyPr/>
          <a:lstStyle/>
          <a:p>
            <a:r>
              <a:rPr lang="en-GB"/>
              <a:t>P.</a:t>
            </a:r>
            <a:fld id="{B0B78663-92B6-4916-8A5C-6F48549FD770}" type="slidenum">
              <a:rPr lang="en-GB" smtClean="0"/>
              <a:pPr/>
              <a:t>‹#›</a:t>
            </a:fld>
            <a:endParaRPr lang="en-GB"/>
          </a:p>
        </p:txBody>
      </p:sp>
    </p:spTree>
    <p:extLst>
      <p:ext uri="{BB962C8B-B14F-4D97-AF65-F5344CB8AC3E}">
        <p14:creationId xmlns:p14="http://schemas.microsoft.com/office/powerpoint/2010/main" val="2532470700"/>
      </p:ext>
    </p:extLst>
  </p:cSld>
  <p:clrMapOvr>
    <a:masterClrMapping/>
  </p:clrMapOvr>
  <p:extLst>
    <p:ext uri="{DCECCB84-F9BA-43D5-87BE-67443E8EF086}">
      <p15:sldGuideLst xmlns:p15="http://schemas.microsoft.com/office/powerpoint/2012/main">
        <p15:guide id="1">
          <p15:clr>
            <a:srgbClr val="FBAE40"/>
          </p15:clr>
        </p15:guide>
        <p15:guide id="2" pos="7680">
          <p15:clr>
            <a:srgbClr val="FBAE40"/>
          </p15:clr>
        </p15:guide>
        <p15:guide id="3" pos="320">
          <p15:clr>
            <a:srgbClr val="FBAE40"/>
          </p15:clr>
        </p15:guide>
        <p15:guide id="4" pos="3640">
          <p15:clr>
            <a:srgbClr val="FBAE40"/>
          </p15:clr>
        </p15:guide>
        <p15:guide id="5" pos="4040">
          <p15:clr>
            <a:srgbClr val="FBAE40"/>
          </p15:clr>
        </p15:guide>
        <p15:guide id="6" pos="7360">
          <p15:clr>
            <a:srgbClr val="FBAE40"/>
          </p15:clr>
        </p15:guide>
        <p15:guide id="7" orient="horz">
          <p15:clr>
            <a:srgbClr val="FBAE40"/>
          </p15:clr>
        </p15:guide>
        <p15:guide id="8" orient="horz" pos="4320">
          <p15:clr>
            <a:srgbClr val="FBAE40"/>
          </p15:clr>
        </p15:guide>
        <p15:guide id="9" orient="horz" pos="272">
          <p15:clr>
            <a:srgbClr val="FBAE40"/>
          </p15:clr>
        </p15:guide>
        <p15:guide id="10" orient="horz" pos="400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and phot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7E2F3-77EF-21E3-E7DF-99648DA9F031}"/>
              </a:ext>
            </a:extLst>
          </p:cNvPr>
          <p:cNvSpPr>
            <a:spLocks noGrp="1"/>
          </p:cNvSpPr>
          <p:nvPr>
            <p:ph type="title"/>
          </p:nvPr>
        </p:nvSpPr>
        <p:spPr>
          <a:xfrm>
            <a:off x="508000" y="457202"/>
            <a:ext cx="4832350" cy="365126"/>
          </a:xfrm>
        </p:spPr>
        <p:txBody>
          <a:bodyPr/>
          <a:lstStyle/>
          <a:p>
            <a:r>
              <a:rPr lang="en-US"/>
              <a:t>Click to edit Master title style</a:t>
            </a:r>
            <a:endParaRPr lang="en-GB"/>
          </a:p>
        </p:txBody>
      </p:sp>
      <p:sp>
        <p:nvSpPr>
          <p:cNvPr id="7" name="Text Placeholder 6">
            <a:extLst>
              <a:ext uri="{FF2B5EF4-FFF2-40B4-BE49-F238E27FC236}">
                <a16:creationId xmlns:a16="http://schemas.microsoft.com/office/drawing/2014/main" id="{9C472096-3642-E25D-C13D-460D38CB3E49}"/>
              </a:ext>
            </a:extLst>
          </p:cNvPr>
          <p:cNvSpPr>
            <a:spLocks noGrp="1"/>
          </p:cNvSpPr>
          <p:nvPr>
            <p:ph type="body" sz="quarter" idx="14"/>
          </p:nvPr>
        </p:nvSpPr>
        <p:spPr>
          <a:xfrm>
            <a:off x="508000" y="1143001"/>
            <a:ext cx="4832350" cy="4953000"/>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3" name="Picture Placeholder 52">
            <a:extLst>
              <a:ext uri="{FF2B5EF4-FFF2-40B4-BE49-F238E27FC236}">
                <a16:creationId xmlns:a16="http://schemas.microsoft.com/office/drawing/2014/main" id="{B6E4DCFD-C8A7-0E42-C583-9DBCAC4E1C2A}"/>
              </a:ext>
            </a:extLst>
          </p:cNvPr>
          <p:cNvSpPr>
            <a:spLocks noGrp="1"/>
          </p:cNvSpPr>
          <p:nvPr>
            <p:ph type="pic" sz="quarter" idx="15"/>
          </p:nvPr>
        </p:nvSpPr>
        <p:spPr>
          <a:xfrm>
            <a:off x="6496050" y="0"/>
            <a:ext cx="5694363" cy="6858000"/>
          </a:xfrm>
        </p:spPr>
        <p:txBody>
          <a:bodyPr/>
          <a:lstStyle/>
          <a:p>
            <a:endParaRPr lang="en-GB"/>
          </a:p>
        </p:txBody>
      </p:sp>
      <p:sp>
        <p:nvSpPr>
          <p:cNvPr id="4" name="Footer Placeholder 3">
            <a:extLst>
              <a:ext uri="{FF2B5EF4-FFF2-40B4-BE49-F238E27FC236}">
                <a16:creationId xmlns:a16="http://schemas.microsoft.com/office/drawing/2014/main" id="{9D1EFF17-7DBD-A32F-29E5-1AC36D0EF342}"/>
              </a:ext>
            </a:extLst>
          </p:cNvPr>
          <p:cNvSpPr>
            <a:spLocks noGrp="1"/>
          </p:cNvSpPr>
          <p:nvPr>
            <p:ph type="ftr" sz="quarter" idx="16"/>
          </p:nvPr>
        </p:nvSpPr>
        <p:spPr/>
        <p:txBody>
          <a:bodyPr/>
          <a:lstStyle/>
          <a:p>
            <a:r>
              <a:rPr lang="en-GB"/>
              <a:t>The Sutton Trust | Programmes 2024</a:t>
            </a:r>
          </a:p>
        </p:txBody>
      </p:sp>
      <p:sp>
        <p:nvSpPr>
          <p:cNvPr id="9" name="Slide Number Placeholder 8">
            <a:extLst>
              <a:ext uri="{FF2B5EF4-FFF2-40B4-BE49-F238E27FC236}">
                <a16:creationId xmlns:a16="http://schemas.microsoft.com/office/drawing/2014/main" id="{DB8F7F39-1F7C-8194-239C-3BE1DBE2141A}"/>
              </a:ext>
            </a:extLst>
          </p:cNvPr>
          <p:cNvSpPr>
            <a:spLocks noGrp="1"/>
          </p:cNvSpPr>
          <p:nvPr>
            <p:ph type="sldNum" sz="quarter" idx="17"/>
          </p:nvPr>
        </p:nvSpPr>
        <p:spPr/>
        <p:txBody>
          <a:bodyPr/>
          <a:lstStyle/>
          <a:p>
            <a:r>
              <a:rPr lang="en-GB"/>
              <a:t>P.</a:t>
            </a:r>
            <a:fld id="{B0B78663-92B6-4916-8A5C-6F48549FD770}" type="slidenum">
              <a:rPr lang="en-GB" smtClean="0"/>
              <a:pPr/>
              <a:t>‹#›</a:t>
            </a:fld>
            <a:endParaRPr lang="en-GB"/>
          </a:p>
        </p:txBody>
      </p:sp>
    </p:spTree>
    <p:extLst>
      <p:ext uri="{BB962C8B-B14F-4D97-AF65-F5344CB8AC3E}">
        <p14:creationId xmlns:p14="http://schemas.microsoft.com/office/powerpoint/2010/main" val="1664177593"/>
      </p:ext>
    </p:extLst>
  </p:cSld>
  <p:clrMapOvr>
    <a:masterClrMapping/>
  </p:clrMapOvr>
  <p:extLst>
    <p:ext uri="{DCECCB84-F9BA-43D5-87BE-67443E8EF086}">
      <p15:sldGuideLst xmlns:p15="http://schemas.microsoft.com/office/powerpoint/2012/main">
        <p15:guide id="1" userDrawn="1">
          <p15:clr>
            <a:srgbClr val="FBAE40"/>
          </p15:clr>
        </p15:guide>
        <p15:guide id="2" pos="7680" userDrawn="1">
          <p15:clr>
            <a:srgbClr val="FBAE40"/>
          </p15:clr>
        </p15:guide>
        <p15:guide id="3" pos="320" userDrawn="1">
          <p15:clr>
            <a:srgbClr val="FBAE40"/>
          </p15:clr>
        </p15:guide>
        <p15:guide id="8" pos="3364" userDrawn="1">
          <p15:clr>
            <a:srgbClr val="FBAE40"/>
          </p15:clr>
        </p15:guide>
        <p15:guide id="17" orient="horz" userDrawn="1">
          <p15:clr>
            <a:srgbClr val="FBAE40"/>
          </p15:clr>
        </p15:guide>
        <p15:guide id="18" orient="horz" pos="4320" userDrawn="1">
          <p15:clr>
            <a:srgbClr val="FBAE40"/>
          </p15:clr>
        </p15:guide>
        <p15:guide id="20" orient="horz" pos="3840" userDrawn="1">
          <p15:clr>
            <a:srgbClr val="FBAE40"/>
          </p15:clr>
        </p15:guide>
        <p15:guide id="21" orient="horz" pos="1440" userDrawn="1">
          <p15:clr>
            <a:srgbClr val="FBAE40"/>
          </p15:clr>
        </p15:guide>
        <p15:guide id="22" orient="horz" pos="2160" userDrawn="1">
          <p15:clr>
            <a:srgbClr val="FBAE40"/>
          </p15:clr>
        </p15:guide>
        <p15:guide id="23" pos="4809" userDrawn="1">
          <p15:clr>
            <a:srgbClr val="FBAE40"/>
          </p15:clr>
        </p15:guide>
        <p15:guide id="24" pos="5527" userDrawn="1">
          <p15:clr>
            <a:srgbClr val="FBAE40"/>
          </p15:clr>
        </p15:guide>
        <p15:guide id="25" orient="horz" pos="720" userDrawn="1">
          <p15:clr>
            <a:srgbClr val="FBAE40"/>
          </p15:clr>
        </p15:guide>
        <p15:guide id="26" pos="6244" userDrawn="1">
          <p15:clr>
            <a:srgbClr val="FBAE40"/>
          </p15:clr>
        </p15:guide>
        <p15:guide id="27" pos="6962" userDrawn="1">
          <p15:clr>
            <a:srgbClr val="FBAE40"/>
          </p15:clr>
        </p15:guide>
        <p15:guide id="28" pos="7679" userDrawn="1">
          <p15:clr>
            <a:srgbClr val="FBAE40"/>
          </p15:clr>
        </p15:guide>
        <p15:guide id="29" orient="horz" pos="2880" userDrawn="1">
          <p15:clr>
            <a:srgbClr val="FBAE40"/>
          </p15:clr>
        </p15:guide>
        <p15:guide id="30" pos="4092" userDrawn="1">
          <p15:clr>
            <a:srgbClr val="FBAE40"/>
          </p15:clr>
        </p15:guide>
        <p15:guide id="31" orient="horz" pos="360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and photo (light bg)">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7E2F3-77EF-21E3-E7DF-99648DA9F031}"/>
              </a:ext>
            </a:extLst>
          </p:cNvPr>
          <p:cNvSpPr>
            <a:spLocks noGrp="1"/>
          </p:cNvSpPr>
          <p:nvPr>
            <p:ph type="title"/>
          </p:nvPr>
        </p:nvSpPr>
        <p:spPr>
          <a:xfrm>
            <a:off x="508000" y="457202"/>
            <a:ext cx="4832350" cy="365126"/>
          </a:xfrm>
        </p:spPr>
        <p:txBody>
          <a:bodyPr/>
          <a:lstStyle>
            <a:lvl1pPr>
              <a:defRPr>
                <a:solidFill>
                  <a:schemeClr val="tx2"/>
                </a:solidFill>
              </a:defRPr>
            </a:lvl1pPr>
          </a:lstStyle>
          <a:p>
            <a:r>
              <a:rPr lang="en-US"/>
              <a:t>Click to edit Master title style</a:t>
            </a:r>
            <a:endParaRPr lang="en-GB"/>
          </a:p>
        </p:txBody>
      </p:sp>
      <p:sp>
        <p:nvSpPr>
          <p:cNvPr id="7" name="Text Placeholder 6">
            <a:extLst>
              <a:ext uri="{FF2B5EF4-FFF2-40B4-BE49-F238E27FC236}">
                <a16:creationId xmlns:a16="http://schemas.microsoft.com/office/drawing/2014/main" id="{9C472096-3642-E25D-C13D-460D38CB3E49}"/>
              </a:ext>
            </a:extLst>
          </p:cNvPr>
          <p:cNvSpPr>
            <a:spLocks noGrp="1"/>
          </p:cNvSpPr>
          <p:nvPr>
            <p:ph type="body" sz="quarter" idx="14"/>
          </p:nvPr>
        </p:nvSpPr>
        <p:spPr>
          <a:xfrm>
            <a:off x="508000" y="1143001"/>
            <a:ext cx="4832350" cy="4953000"/>
          </a:xfrm>
        </p:spPr>
        <p:txBody>
          <a:bodyPr anchor="ct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3" name="Picture Placeholder 52">
            <a:extLst>
              <a:ext uri="{FF2B5EF4-FFF2-40B4-BE49-F238E27FC236}">
                <a16:creationId xmlns:a16="http://schemas.microsoft.com/office/drawing/2014/main" id="{B6E4DCFD-C8A7-0E42-C583-9DBCAC4E1C2A}"/>
              </a:ext>
            </a:extLst>
          </p:cNvPr>
          <p:cNvSpPr>
            <a:spLocks noGrp="1"/>
          </p:cNvSpPr>
          <p:nvPr>
            <p:ph type="pic" sz="quarter" idx="15"/>
          </p:nvPr>
        </p:nvSpPr>
        <p:spPr>
          <a:xfrm>
            <a:off x="6496050" y="0"/>
            <a:ext cx="5694363" cy="6858000"/>
          </a:xfrm>
        </p:spPr>
        <p:txBody>
          <a:bodyPr/>
          <a:lstStyle/>
          <a:p>
            <a:endParaRPr lang="en-GB"/>
          </a:p>
        </p:txBody>
      </p:sp>
      <p:sp>
        <p:nvSpPr>
          <p:cNvPr id="3" name="Footer Placeholder 2">
            <a:extLst>
              <a:ext uri="{FF2B5EF4-FFF2-40B4-BE49-F238E27FC236}">
                <a16:creationId xmlns:a16="http://schemas.microsoft.com/office/drawing/2014/main" id="{B57F4FFE-3F0F-ECCD-78C1-3F2716AB3378}"/>
              </a:ext>
            </a:extLst>
          </p:cNvPr>
          <p:cNvSpPr>
            <a:spLocks noGrp="1"/>
          </p:cNvSpPr>
          <p:nvPr>
            <p:ph type="ftr" sz="quarter" idx="16"/>
          </p:nvPr>
        </p:nvSpPr>
        <p:spPr/>
        <p:txBody>
          <a:bodyPr/>
          <a:lstStyle>
            <a:lvl1pPr>
              <a:defRPr>
                <a:solidFill>
                  <a:schemeClr val="tx2"/>
                </a:solidFill>
              </a:defRPr>
            </a:lvl1pPr>
          </a:lstStyle>
          <a:p>
            <a:r>
              <a:rPr lang="en-GB"/>
              <a:t>The Sutton Trust | Programmes 2024</a:t>
            </a:r>
          </a:p>
        </p:txBody>
      </p:sp>
      <p:sp>
        <p:nvSpPr>
          <p:cNvPr id="4" name="Slide Number Placeholder 3">
            <a:extLst>
              <a:ext uri="{FF2B5EF4-FFF2-40B4-BE49-F238E27FC236}">
                <a16:creationId xmlns:a16="http://schemas.microsoft.com/office/drawing/2014/main" id="{C2D843ED-4518-9C4B-2F05-83989466CF00}"/>
              </a:ext>
            </a:extLst>
          </p:cNvPr>
          <p:cNvSpPr>
            <a:spLocks noGrp="1"/>
          </p:cNvSpPr>
          <p:nvPr>
            <p:ph type="sldNum" sz="quarter" idx="17"/>
          </p:nvPr>
        </p:nvSpPr>
        <p:spPr/>
        <p:txBody>
          <a:bodyPr/>
          <a:lstStyle>
            <a:lvl1pPr>
              <a:defRPr>
                <a:solidFill>
                  <a:schemeClr val="tx2"/>
                </a:solidFill>
              </a:defRPr>
            </a:lvl1pPr>
          </a:lstStyle>
          <a:p>
            <a:r>
              <a:rPr lang="en-GB"/>
              <a:t>P.</a:t>
            </a:r>
            <a:fld id="{B0B78663-92B6-4916-8A5C-6F48549FD770}" type="slidenum">
              <a:rPr lang="en-GB" smtClean="0"/>
              <a:pPr/>
              <a:t>‹#›</a:t>
            </a:fld>
            <a:endParaRPr lang="en-GB"/>
          </a:p>
        </p:txBody>
      </p:sp>
    </p:spTree>
    <p:extLst>
      <p:ext uri="{BB962C8B-B14F-4D97-AF65-F5344CB8AC3E}">
        <p14:creationId xmlns:p14="http://schemas.microsoft.com/office/powerpoint/2010/main" val="1827847180"/>
      </p:ext>
    </p:extLst>
  </p:cSld>
  <p:clrMapOvr>
    <a:masterClrMapping/>
  </p:clrMapOvr>
  <p:extLst>
    <p:ext uri="{DCECCB84-F9BA-43D5-87BE-67443E8EF086}">
      <p15:sldGuideLst xmlns:p15="http://schemas.microsoft.com/office/powerpoint/2012/main">
        <p15:guide id="1" userDrawn="1">
          <p15:clr>
            <a:srgbClr val="FBAE40"/>
          </p15:clr>
        </p15:guide>
        <p15:guide id="2" pos="7680" userDrawn="1">
          <p15:clr>
            <a:srgbClr val="FBAE40"/>
          </p15:clr>
        </p15:guide>
        <p15:guide id="3" pos="320" userDrawn="1">
          <p15:clr>
            <a:srgbClr val="FBAE40"/>
          </p15:clr>
        </p15:guide>
        <p15:guide id="8" pos="3364" userDrawn="1">
          <p15:clr>
            <a:srgbClr val="FBAE40"/>
          </p15:clr>
        </p15:guide>
        <p15:guide id="17" orient="horz" userDrawn="1">
          <p15:clr>
            <a:srgbClr val="FBAE40"/>
          </p15:clr>
        </p15:guide>
        <p15:guide id="18" orient="horz" pos="4320" userDrawn="1">
          <p15:clr>
            <a:srgbClr val="FBAE40"/>
          </p15:clr>
        </p15:guide>
        <p15:guide id="20" orient="horz" pos="3840" userDrawn="1">
          <p15:clr>
            <a:srgbClr val="FBAE40"/>
          </p15:clr>
        </p15:guide>
        <p15:guide id="21" orient="horz" pos="1440" userDrawn="1">
          <p15:clr>
            <a:srgbClr val="FBAE40"/>
          </p15:clr>
        </p15:guide>
        <p15:guide id="22" orient="horz" pos="2160" userDrawn="1">
          <p15:clr>
            <a:srgbClr val="FBAE40"/>
          </p15:clr>
        </p15:guide>
        <p15:guide id="23" pos="4809" userDrawn="1">
          <p15:clr>
            <a:srgbClr val="FBAE40"/>
          </p15:clr>
        </p15:guide>
        <p15:guide id="24" pos="5527" userDrawn="1">
          <p15:clr>
            <a:srgbClr val="FBAE40"/>
          </p15:clr>
        </p15:guide>
        <p15:guide id="25" orient="horz" pos="720" userDrawn="1">
          <p15:clr>
            <a:srgbClr val="FBAE40"/>
          </p15:clr>
        </p15:guide>
        <p15:guide id="26" pos="6244" userDrawn="1">
          <p15:clr>
            <a:srgbClr val="FBAE40"/>
          </p15:clr>
        </p15:guide>
        <p15:guide id="27" pos="6962" userDrawn="1">
          <p15:clr>
            <a:srgbClr val="FBAE40"/>
          </p15:clr>
        </p15:guide>
        <p15:guide id="28" pos="7679" userDrawn="1">
          <p15:clr>
            <a:srgbClr val="FBAE40"/>
          </p15:clr>
        </p15:guide>
        <p15:guide id="29" orient="horz" pos="2880" userDrawn="1">
          <p15:clr>
            <a:srgbClr val="FBAE40"/>
          </p15:clr>
        </p15:guide>
        <p15:guide id="30" pos="409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rtners">
    <p:spTree>
      <p:nvGrpSpPr>
        <p:cNvPr id="1" name=""/>
        <p:cNvGrpSpPr/>
        <p:nvPr/>
      </p:nvGrpSpPr>
      <p:grpSpPr>
        <a:xfrm>
          <a:off x="0" y="0"/>
          <a:ext cx="0" cy="0"/>
          <a:chOff x="0" y="0"/>
          <a:chExt cx="0" cy="0"/>
        </a:xfrm>
      </p:grpSpPr>
      <p:pic>
        <p:nvPicPr>
          <p:cNvPr id="3" name="Graphic 2">
            <a:extLst>
              <a:ext uri="{FF2B5EF4-FFF2-40B4-BE49-F238E27FC236}">
                <a16:creationId xmlns:a16="http://schemas.microsoft.com/office/drawing/2014/main" id="{8482B852-F57C-5E08-9A8B-06043C5E707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rot="5400000">
            <a:off x="5334000" y="0"/>
            <a:ext cx="6858000" cy="6858000"/>
          </a:xfrm>
          <a:prstGeom prst="rect">
            <a:avLst/>
          </a:prstGeom>
        </p:spPr>
      </p:pic>
      <p:sp>
        <p:nvSpPr>
          <p:cNvPr id="4" name="Rectangle 3">
            <a:extLst>
              <a:ext uri="{FF2B5EF4-FFF2-40B4-BE49-F238E27FC236}">
                <a16:creationId xmlns:a16="http://schemas.microsoft.com/office/drawing/2014/main" id="{C08FA3BD-E722-9A43-0612-4919CE3BF609}"/>
              </a:ext>
            </a:extLst>
          </p:cNvPr>
          <p:cNvSpPr>
            <a:spLocks/>
          </p:cNvSpPr>
          <p:nvPr userDrawn="1"/>
        </p:nvSpPr>
        <p:spPr>
          <a:xfrm>
            <a:off x="508000" y="859809"/>
            <a:ext cx="11176000" cy="523619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1D7E2F3-77EF-21E3-E7DF-99648DA9F031}"/>
              </a:ext>
            </a:extLst>
          </p:cNvPr>
          <p:cNvSpPr>
            <a:spLocks noGrp="1"/>
          </p:cNvSpPr>
          <p:nvPr>
            <p:ph type="title"/>
          </p:nvPr>
        </p:nvSpPr>
        <p:spPr>
          <a:xfrm>
            <a:off x="1019175" y="457202"/>
            <a:ext cx="4022725" cy="580491"/>
          </a:xfrm>
          <a:solidFill>
            <a:srgbClr val="FFBA3B"/>
          </a:solidFill>
        </p:spPr>
        <p:txBody>
          <a:bodyPr wrap="square" lIns="108000" tIns="108000" rIns="108000" bIns="54000">
            <a:spAutoFit/>
          </a:bodyPr>
          <a:lstStyle>
            <a:lvl1pPr>
              <a:defRPr>
                <a:solidFill>
                  <a:schemeClr val="tx2"/>
                </a:solidFill>
              </a:defRPr>
            </a:lvl1pPr>
          </a:lstStyle>
          <a:p>
            <a:r>
              <a:rPr lang="en-US"/>
              <a:t>Click to edit Master title style</a:t>
            </a:r>
            <a:endParaRPr lang="en-GB"/>
          </a:p>
        </p:txBody>
      </p:sp>
      <p:sp>
        <p:nvSpPr>
          <p:cNvPr id="7" name="Text Placeholder 6">
            <a:extLst>
              <a:ext uri="{FF2B5EF4-FFF2-40B4-BE49-F238E27FC236}">
                <a16:creationId xmlns:a16="http://schemas.microsoft.com/office/drawing/2014/main" id="{9C472096-3642-E25D-C13D-460D38CB3E49}"/>
              </a:ext>
            </a:extLst>
          </p:cNvPr>
          <p:cNvSpPr>
            <a:spLocks noGrp="1"/>
          </p:cNvSpPr>
          <p:nvPr>
            <p:ph type="body" sz="quarter" idx="14"/>
          </p:nvPr>
        </p:nvSpPr>
        <p:spPr>
          <a:xfrm>
            <a:off x="1019175" y="1267615"/>
            <a:ext cx="9109076" cy="276999"/>
          </a:xfrm>
        </p:spPr>
        <p:txBody>
          <a:bodyPr anchor="t">
            <a:spAutoFit/>
          </a:bodyPr>
          <a:lstStyle>
            <a:lvl1pPr marL="0" indent="0">
              <a:buNone/>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a:t>Click to edit Master text styles</a:t>
            </a:r>
          </a:p>
        </p:txBody>
      </p:sp>
      <p:sp>
        <p:nvSpPr>
          <p:cNvPr id="8" name="Footer Placeholder 7">
            <a:extLst>
              <a:ext uri="{FF2B5EF4-FFF2-40B4-BE49-F238E27FC236}">
                <a16:creationId xmlns:a16="http://schemas.microsoft.com/office/drawing/2014/main" id="{169A6051-B8F4-F24D-83F8-573D0ED9EEA7}"/>
              </a:ext>
            </a:extLst>
          </p:cNvPr>
          <p:cNvSpPr>
            <a:spLocks noGrp="1"/>
          </p:cNvSpPr>
          <p:nvPr>
            <p:ph type="ftr" sz="quarter" idx="15"/>
          </p:nvPr>
        </p:nvSpPr>
        <p:spPr/>
        <p:txBody>
          <a:bodyPr/>
          <a:lstStyle/>
          <a:p>
            <a:r>
              <a:rPr lang="en-GB"/>
              <a:t>The Sutton Trust | Programmes 2024</a:t>
            </a:r>
          </a:p>
        </p:txBody>
      </p:sp>
      <p:sp>
        <p:nvSpPr>
          <p:cNvPr id="9" name="Slide Number Placeholder 8">
            <a:extLst>
              <a:ext uri="{FF2B5EF4-FFF2-40B4-BE49-F238E27FC236}">
                <a16:creationId xmlns:a16="http://schemas.microsoft.com/office/drawing/2014/main" id="{51730F1B-DD30-2877-2F16-E5DC7DCD6EFC}"/>
              </a:ext>
            </a:extLst>
          </p:cNvPr>
          <p:cNvSpPr>
            <a:spLocks noGrp="1"/>
          </p:cNvSpPr>
          <p:nvPr>
            <p:ph type="sldNum" sz="quarter" idx="16"/>
          </p:nvPr>
        </p:nvSpPr>
        <p:spPr/>
        <p:txBody>
          <a:bodyPr/>
          <a:lstStyle/>
          <a:p>
            <a:r>
              <a:rPr lang="en-GB"/>
              <a:t>P.</a:t>
            </a:r>
            <a:fld id="{B0B78663-92B6-4916-8A5C-6F48549FD770}" type="slidenum">
              <a:rPr lang="en-GB" smtClean="0"/>
              <a:pPr/>
              <a:t>‹#›</a:t>
            </a:fld>
            <a:endParaRPr lang="en-GB"/>
          </a:p>
        </p:txBody>
      </p:sp>
    </p:spTree>
    <p:extLst>
      <p:ext uri="{BB962C8B-B14F-4D97-AF65-F5344CB8AC3E}">
        <p14:creationId xmlns:p14="http://schemas.microsoft.com/office/powerpoint/2010/main" val="3145780791"/>
      </p:ext>
    </p:extLst>
  </p:cSld>
  <p:clrMapOvr>
    <a:masterClrMapping/>
  </p:clrMapOvr>
  <p:extLst>
    <p:ext uri="{DCECCB84-F9BA-43D5-87BE-67443E8EF086}">
      <p15:sldGuideLst xmlns:p15="http://schemas.microsoft.com/office/powerpoint/2012/main">
        <p15:guide id="1" userDrawn="1">
          <p15:clr>
            <a:srgbClr val="FBAE40"/>
          </p15:clr>
        </p15:guide>
        <p15:guide id="2" pos="7680" userDrawn="1">
          <p15:clr>
            <a:srgbClr val="FBAE40"/>
          </p15:clr>
        </p15:guide>
        <p15:guide id="3" pos="320" userDrawn="1">
          <p15:clr>
            <a:srgbClr val="FBAE40"/>
          </p15:clr>
        </p15:guide>
        <p15:guide id="17" orient="horz" userDrawn="1">
          <p15:clr>
            <a:srgbClr val="FBAE40"/>
          </p15:clr>
        </p15:guide>
        <p15:guide id="18" orient="horz" pos="4320" userDrawn="1">
          <p15:clr>
            <a:srgbClr val="FBAE40"/>
          </p15:clr>
        </p15:guide>
        <p15:guide id="20" orient="horz" pos="3840" userDrawn="1">
          <p15:clr>
            <a:srgbClr val="FBAE40"/>
          </p15:clr>
        </p15:guide>
        <p15:guide id="25" orient="horz" pos="799" userDrawn="1">
          <p15:clr>
            <a:srgbClr val="FBAE40"/>
          </p15:clr>
        </p15:guide>
        <p15:guide id="27" pos="6962" userDrawn="1">
          <p15:clr>
            <a:srgbClr val="FBAE40"/>
          </p15:clr>
        </p15:guide>
        <p15:guide id="28" pos="7679" userDrawn="1">
          <p15:clr>
            <a:srgbClr val="FBAE40"/>
          </p15:clr>
        </p15:guide>
        <p15:guide id="31" orient="horz" pos="3600" userDrawn="1">
          <p15:clr>
            <a:srgbClr val="FBAE40"/>
          </p15:clr>
        </p15:guide>
        <p15:guide id="32" pos="64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rogramm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7E2F3-77EF-21E3-E7DF-99648DA9F031}"/>
              </a:ext>
            </a:extLst>
          </p:cNvPr>
          <p:cNvSpPr>
            <a:spLocks noGrp="1"/>
          </p:cNvSpPr>
          <p:nvPr>
            <p:ph type="title"/>
          </p:nvPr>
        </p:nvSpPr>
        <p:spPr>
          <a:xfrm>
            <a:off x="508000" y="457202"/>
            <a:ext cx="4832350" cy="365126"/>
          </a:xfrm>
        </p:spPr>
        <p:txBody>
          <a:bodyPr/>
          <a:lstStyle/>
          <a:p>
            <a:r>
              <a:rPr lang="en-US"/>
              <a:t>Click to edit Master title style</a:t>
            </a:r>
            <a:endParaRPr lang="en-GB"/>
          </a:p>
        </p:txBody>
      </p:sp>
      <p:sp>
        <p:nvSpPr>
          <p:cNvPr id="8" name="Text Placeholder 7">
            <a:extLst>
              <a:ext uri="{FF2B5EF4-FFF2-40B4-BE49-F238E27FC236}">
                <a16:creationId xmlns:a16="http://schemas.microsoft.com/office/drawing/2014/main" id="{3FD34D5D-BBEC-E047-0777-FF9633B17021}"/>
              </a:ext>
            </a:extLst>
          </p:cNvPr>
          <p:cNvSpPr>
            <a:spLocks noGrp="1"/>
          </p:cNvSpPr>
          <p:nvPr>
            <p:ph type="body" sz="quarter" idx="13"/>
          </p:nvPr>
        </p:nvSpPr>
        <p:spPr>
          <a:xfrm>
            <a:off x="508000" y="1039783"/>
            <a:ext cx="3011488" cy="946959"/>
          </a:xfrm>
        </p:spPr>
        <p:txBody>
          <a:bodyPr/>
          <a:lstStyle>
            <a:lvl1pPr marL="0" indent="0">
              <a:buNone/>
              <a:defRPr sz="1800"/>
            </a:lvl1pPr>
            <a:lvl2pPr marL="457177" indent="0">
              <a:buNone/>
              <a:defRPr/>
            </a:lvl2pPr>
          </a:lstStyle>
          <a:p>
            <a:pPr lvl="0"/>
            <a:r>
              <a:rPr lang="en-GB"/>
              <a:t>Click to edit Master text styles</a:t>
            </a:r>
          </a:p>
        </p:txBody>
      </p:sp>
      <p:sp>
        <p:nvSpPr>
          <p:cNvPr id="7" name="Text Placeholder 6">
            <a:extLst>
              <a:ext uri="{FF2B5EF4-FFF2-40B4-BE49-F238E27FC236}">
                <a16:creationId xmlns:a16="http://schemas.microsoft.com/office/drawing/2014/main" id="{9C472096-3642-E25D-C13D-460D38CB3E49}"/>
              </a:ext>
            </a:extLst>
          </p:cNvPr>
          <p:cNvSpPr>
            <a:spLocks noGrp="1"/>
          </p:cNvSpPr>
          <p:nvPr>
            <p:ph type="body" sz="quarter" idx="14"/>
          </p:nvPr>
        </p:nvSpPr>
        <p:spPr>
          <a:xfrm>
            <a:off x="508000" y="2892829"/>
            <a:ext cx="4832350" cy="320317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3" name="Picture Placeholder 52">
            <a:extLst>
              <a:ext uri="{FF2B5EF4-FFF2-40B4-BE49-F238E27FC236}">
                <a16:creationId xmlns:a16="http://schemas.microsoft.com/office/drawing/2014/main" id="{B6E4DCFD-C8A7-0E42-C583-9DBCAC4E1C2A}"/>
              </a:ext>
            </a:extLst>
          </p:cNvPr>
          <p:cNvSpPr>
            <a:spLocks noGrp="1"/>
          </p:cNvSpPr>
          <p:nvPr>
            <p:ph type="pic" sz="quarter" idx="15"/>
          </p:nvPr>
        </p:nvSpPr>
        <p:spPr>
          <a:xfrm>
            <a:off x="6496050" y="0"/>
            <a:ext cx="5694363" cy="6858000"/>
          </a:xfrm>
        </p:spPr>
        <p:txBody>
          <a:bodyPr/>
          <a:lstStyle/>
          <a:p>
            <a:endParaRPr lang="en-GB"/>
          </a:p>
        </p:txBody>
      </p:sp>
      <p:sp>
        <p:nvSpPr>
          <p:cNvPr id="55" name="Footer Placeholder 54">
            <a:extLst>
              <a:ext uri="{FF2B5EF4-FFF2-40B4-BE49-F238E27FC236}">
                <a16:creationId xmlns:a16="http://schemas.microsoft.com/office/drawing/2014/main" id="{7CEF4AF3-884D-BBF5-8D95-30104AF82854}"/>
              </a:ext>
            </a:extLst>
          </p:cNvPr>
          <p:cNvSpPr>
            <a:spLocks noGrp="1"/>
          </p:cNvSpPr>
          <p:nvPr>
            <p:ph type="ftr" sz="quarter" idx="16"/>
          </p:nvPr>
        </p:nvSpPr>
        <p:spPr/>
        <p:txBody>
          <a:bodyPr/>
          <a:lstStyle/>
          <a:p>
            <a:r>
              <a:rPr lang="en-GB"/>
              <a:t>The Sutton Trust | Programmes 2024</a:t>
            </a:r>
          </a:p>
        </p:txBody>
      </p:sp>
      <p:sp>
        <p:nvSpPr>
          <p:cNvPr id="56" name="Slide Number Placeholder 55">
            <a:extLst>
              <a:ext uri="{FF2B5EF4-FFF2-40B4-BE49-F238E27FC236}">
                <a16:creationId xmlns:a16="http://schemas.microsoft.com/office/drawing/2014/main" id="{AAE969D4-6DCC-4418-89A2-510662BBF580}"/>
              </a:ext>
            </a:extLst>
          </p:cNvPr>
          <p:cNvSpPr>
            <a:spLocks noGrp="1"/>
          </p:cNvSpPr>
          <p:nvPr>
            <p:ph type="sldNum" sz="quarter" idx="17"/>
          </p:nvPr>
        </p:nvSpPr>
        <p:spPr/>
        <p:txBody>
          <a:bodyPr/>
          <a:lstStyle/>
          <a:p>
            <a:r>
              <a:rPr lang="en-GB"/>
              <a:t>P.</a:t>
            </a:r>
            <a:fld id="{B0B78663-92B6-4916-8A5C-6F48549FD770}" type="slidenum">
              <a:rPr lang="en-GB" smtClean="0"/>
              <a:pPr/>
              <a:t>‹#›</a:t>
            </a:fld>
            <a:endParaRPr lang="en-GB"/>
          </a:p>
        </p:txBody>
      </p:sp>
    </p:spTree>
    <p:extLst>
      <p:ext uri="{BB962C8B-B14F-4D97-AF65-F5344CB8AC3E}">
        <p14:creationId xmlns:p14="http://schemas.microsoft.com/office/powerpoint/2010/main" val="3518593937"/>
      </p:ext>
    </p:extLst>
  </p:cSld>
  <p:clrMapOvr>
    <a:masterClrMapping/>
  </p:clrMapOvr>
  <p:extLst>
    <p:ext uri="{DCECCB84-F9BA-43D5-87BE-67443E8EF086}">
      <p15:sldGuideLst xmlns:p15="http://schemas.microsoft.com/office/powerpoint/2012/main">
        <p15:guide id="1" userDrawn="1">
          <p15:clr>
            <a:srgbClr val="FBAE40"/>
          </p15:clr>
        </p15:guide>
        <p15:guide id="2" pos="7680" userDrawn="1">
          <p15:clr>
            <a:srgbClr val="FBAE40"/>
          </p15:clr>
        </p15:guide>
        <p15:guide id="3" pos="320" userDrawn="1">
          <p15:clr>
            <a:srgbClr val="FBAE40"/>
          </p15:clr>
        </p15:guide>
        <p15:guide id="8" pos="3364" userDrawn="1">
          <p15:clr>
            <a:srgbClr val="FBAE40"/>
          </p15:clr>
        </p15:guide>
        <p15:guide id="17" orient="horz" userDrawn="1">
          <p15:clr>
            <a:srgbClr val="FBAE40"/>
          </p15:clr>
        </p15:guide>
        <p15:guide id="18" orient="horz" pos="4320" userDrawn="1">
          <p15:clr>
            <a:srgbClr val="FBAE40"/>
          </p15:clr>
        </p15:guide>
        <p15:guide id="20" orient="horz" pos="3840" userDrawn="1">
          <p15:clr>
            <a:srgbClr val="FBAE40"/>
          </p15:clr>
        </p15:guide>
        <p15:guide id="21" orient="horz" pos="1440" userDrawn="1">
          <p15:clr>
            <a:srgbClr val="FBAE40"/>
          </p15:clr>
        </p15:guide>
        <p15:guide id="22" orient="horz" pos="2160" userDrawn="1">
          <p15:clr>
            <a:srgbClr val="FBAE40"/>
          </p15:clr>
        </p15:guide>
        <p15:guide id="23" pos="4809" userDrawn="1">
          <p15:clr>
            <a:srgbClr val="FBAE40"/>
          </p15:clr>
        </p15:guide>
        <p15:guide id="24" pos="5527" userDrawn="1">
          <p15:clr>
            <a:srgbClr val="FBAE40"/>
          </p15:clr>
        </p15:guide>
        <p15:guide id="25" orient="horz" pos="720" userDrawn="1">
          <p15:clr>
            <a:srgbClr val="FBAE40"/>
          </p15:clr>
        </p15:guide>
        <p15:guide id="26" pos="6244" userDrawn="1">
          <p15:clr>
            <a:srgbClr val="FBAE40"/>
          </p15:clr>
        </p15:guide>
        <p15:guide id="27" pos="6962" userDrawn="1">
          <p15:clr>
            <a:srgbClr val="FBAE40"/>
          </p15:clr>
        </p15:guide>
        <p15:guide id="28" pos="7679" userDrawn="1">
          <p15:clr>
            <a:srgbClr val="FBAE40"/>
          </p15:clr>
        </p15:guide>
        <p15:guide id="29" orient="horz" pos="2880" userDrawn="1">
          <p15:clr>
            <a:srgbClr val="FBAE40"/>
          </p15:clr>
        </p15:guide>
        <p15:guide id="30" pos="4092" userDrawn="1">
          <p15:clr>
            <a:srgbClr val="FBAE40"/>
          </p15:clr>
        </p15:guide>
        <p15:guide id="31" orient="horz" pos="360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DB209-082D-D486-5928-D22136E9F319}"/>
              </a:ext>
            </a:extLst>
          </p:cNvPr>
          <p:cNvSpPr>
            <a:spLocks noGrp="1"/>
          </p:cNvSpPr>
          <p:nvPr>
            <p:ph type="title"/>
          </p:nvPr>
        </p:nvSpPr>
        <p:spPr>
          <a:xfrm>
            <a:off x="508000" y="457201"/>
            <a:ext cx="5270500" cy="507999"/>
          </a:xfrm>
        </p:spPr>
        <p:txBody>
          <a:bodyPr/>
          <a:lstStyle/>
          <a:p>
            <a:r>
              <a:rPr lang="en-US"/>
              <a:t>Click to edit Master title style</a:t>
            </a:r>
            <a:endParaRPr lang="en-GB"/>
          </a:p>
        </p:txBody>
      </p:sp>
      <p:sp>
        <p:nvSpPr>
          <p:cNvPr id="7" name="Text Placeholder 6">
            <a:extLst>
              <a:ext uri="{FF2B5EF4-FFF2-40B4-BE49-F238E27FC236}">
                <a16:creationId xmlns:a16="http://schemas.microsoft.com/office/drawing/2014/main" id="{3AD5644B-C89D-C472-9A6F-ED7A15730256}"/>
              </a:ext>
            </a:extLst>
          </p:cNvPr>
          <p:cNvSpPr>
            <a:spLocks noGrp="1"/>
          </p:cNvSpPr>
          <p:nvPr>
            <p:ph type="body" sz="quarter" idx="13"/>
          </p:nvPr>
        </p:nvSpPr>
        <p:spPr>
          <a:xfrm>
            <a:off x="508000" y="1595120"/>
            <a:ext cx="5270500" cy="3544560"/>
          </a:xfrm>
        </p:spPr>
        <p:txBody>
          <a:bodyPr>
            <a:sp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8" name="Text Placeholder 6">
            <a:extLst>
              <a:ext uri="{FF2B5EF4-FFF2-40B4-BE49-F238E27FC236}">
                <a16:creationId xmlns:a16="http://schemas.microsoft.com/office/drawing/2014/main" id="{C868C497-7D60-81F7-B9AD-E89EB016E2CB}"/>
              </a:ext>
            </a:extLst>
          </p:cNvPr>
          <p:cNvSpPr>
            <a:spLocks noGrp="1"/>
          </p:cNvSpPr>
          <p:nvPr>
            <p:ph type="body" sz="quarter" idx="14"/>
          </p:nvPr>
        </p:nvSpPr>
        <p:spPr>
          <a:xfrm>
            <a:off x="6413500" y="1595120"/>
            <a:ext cx="5270500" cy="3544560"/>
          </a:xfrm>
        </p:spPr>
        <p:txBody>
          <a:bodyPr>
            <a:sp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Text Placeholder 10">
            <a:extLst>
              <a:ext uri="{FF2B5EF4-FFF2-40B4-BE49-F238E27FC236}">
                <a16:creationId xmlns:a16="http://schemas.microsoft.com/office/drawing/2014/main" id="{012F3051-D721-282D-A9B3-72EC188A0523}"/>
              </a:ext>
            </a:extLst>
          </p:cNvPr>
          <p:cNvSpPr>
            <a:spLocks noGrp="1"/>
          </p:cNvSpPr>
          <p:nvPr>
            <p:ph type="body" sz="quarter" idx="15"/>
          </p:nvPr>
        </p:nvSpPr>
        <p:spPr>
          <a:xfrm>
            <a:off x="6413500" y="441325"/>
            <a:ext cx="5270500" cy="523875"/>
          </a:xfrm>
        </p:spPr>
        <p:txBody>
          <a:bodyPr/>
          <a:lstStyle>
            <a:lvl1pPr marL="0" indent="0">
              <a:lnSpc>
                <a:spcPct val="90000"/>
              </a:lnSpc>
              <a:buNone/>
              <a:defRPr sz="3000">
                <a:latin typeface="+mj-lt"/>
              </a:defRPr>
            </a:lvl1pPr>
          </a:lstStyle>
          <a:p>
            <a:pPr lvl="0"/>
            <a:r>
              <a:rPr lang="en-GB"/>
              <a:t>Click to edit Master text styles</a:t>
            </a:r>
          </a:p>
        </p:txBody>
      </p:sp>
      <p:sp>
        <p:nvSpPr>
          <p:cNvPr id="12" name="Footer Placeholder 11">
            <a:extLst>
              <a:ext uri="{FF2B5EF4-FFF2-40B4-BE49-F238E27FC236}">
                <a16:creationId xmlns:a16="http://schemas.microsoft.com/office/drawing/2014/main" id="{38F7DBD9-988B-954E-D60E-9C6EF3D4EC0E}"/>
              </a:ext>
            </a:extLst>
          </p:cNvPr>
          <p:cNvSpPr>
            <a:spLocks noGrp="1"/>
          </p:cNvSpPr>
          <p:nvPr>
            <p:ph type="ftr" sz="quarter" idx="16"/>
          </p:nvPr>
        </p:nvSpPr>
        <p:spPr/>
        <p:txBody>
          <a:bodyPr/>
          <a:lstStyle/>
          <a:p>
            <a:r>
              <a:rPr lang="en-GB"/>
              <a:t>The Sutton Trust | Programmes 2024</a:t>
            </a:r>
          </a:p>
        </p:txBody>
      </p:sp>
      <p:sp>
        <p:nvSpPr>
          <p:cNvPr id="13" name="Slide Number Placeholder 12">
            <a:extLst>
              <a:ext uri="{FF2B5EF4-FFF2-40B4-BE49-F238E27FC236}">
                <a16:creationId xmlns:a16="http://schemas.microsoft.com/office/drawing/2014/main" id="{2128515E-BACF-E85F-ED4A-797F973EDB61}"/>
              </a:ext>
            </a:extLst>
          </p:cNvPr>
          <p:cNvSpPr>
            <a:spLocks noGrp="1"/>
          </p:cNvSpPr>
          <p:nvPr>
            <p:ph type="sldNum" sz="quarter" idx="17"/>
          </p:nvPr>
        </p:nvSpPr>
        <p:spPr/>
        <p:txBody>
          <a:bodyPr/>
          <a:lstStyle/>
          <a:p>
            <a:r>
              <a:rPr lang="en-GB"/>
              <a:t>P.</a:t>
            </a:r>
            <a:fld id="{B0B78663-92B6-4916-8A5C-6F48549FD770}" type="slidenum">
              <a:rPr lang="en-GB" smtClean="0"/>
              <a:pPr/>
              <a:t>‹#›</a:t>
            </a:fld>
            <a:endParaRPr lang="en-GB"/>
          </a:p>
        </p:txBody>
      </p:sp>
    </p:spTree>
    <p:extLst>
      <p:ext uri="{BB962C8B-B14F-4D97-AF65-F5344CB8AC3E}">
        <p14:creationId xmlns:p14="http://schemas.microsoft.com/office/powerpoint/2010/main" val="3633887172"/>
      </p:ext>
    </p:extLst>
  </p:cSld>
  <p:clrMapOvr>
    <a:masterClrMapping/>
  </p:clrMapOvr>
  <p:extLst>
    <p:ext uri="{DCECCB84-F9BA-43D5-87BE-67443E8EF086}">
      <p15:sldGuideLst xmlns:p15="http://schemas.microsoft.com/office/powerpoint/2012/main">
        <p15:guide id="1" userDrawn="1">
          <p15:clr>
            <a:srgbClr val="FBAE40"/>
          </p15:clr>
        </p15:guide>
        <p15:guide id="2" pos="7680" userDrawn="1">
          <p15:clr>
            <a:srgbClr val="FBAE40"/>
          </p15:clr>
        </p15:guide>
        <p15:guide id="3" pos="320" userDrawn="1">
          <p15:clr>
            <a:srgbClr val="FBAE40"/>
          </p15:clr>
        </p15:guide>
        <p15:guide id="4" pos="3640" userDrawn="1">
          <p15:clr>
            <a:srgbClr val="FBAE40"/>
          </p15:clr>
        </p15:guide>
        <p15:guide id="5" pos="4040" userDrawn="1">
          <p15:clr>
            <a:srgbClr val="FBAE40"/>
          </p15:clr>
        </p15:guide>
        <p15:guide id="6" pos="7360" userDrawn="1">
          <p15:clr>
            <a:srgbClr val="FBAE40"/>
          </p15:clr>
        </p15:guide>
        <p15:guide id="7" orient="horz" userDrawn="1">
          <p15:clr>
            <a:srgbClr val="FBAE40"/>
          </p15:clr>
        </p15:guide>
        <p15:guide id="8" orient="horz" pos="4320" userDrawn="1">
          <p15:clr>
            <a:srgbClr val="FBAE40"/>
          </p15:clr>
        </p15:guide>
        <p15:guide id="9" orient="horz" pos="272" userDrawn="1">
          <p15:clr>
            <a:srgbClr val="FBAE40"/>
          </p15:clr>
        </p15:guide>
        <p15:guide id="10" orient="horz" pos="400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stimonial">
    <p:bg>
      <p:bgPr>
        <a:solidFill>
          <a:srgbClr val="FFBA3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7E2F3-77EF-21E3-E7DF-99648DA9F031}"/>
              </a:ext>
            </a:extLst>
          </p:cNvPr>
          <p:cNvSpPr>
            <a:spLocks noGrp="1"/>
          </p:cNvSpPr>
          <p:nvPr>
            <p:ph type="title"/>
          </p:nvPr>
        </p:nvSpPr>
        <p:spPr>
          <a:xfrm>
            <a:off x="508000" y="457202"/>
            <a:ext cx="5988050" cy="365126"/>
          </a:xfrm>
        </p:spPr>
        <p:txBody>
          <a:bodyPr/>
          <a:lstStyle>
            <a:lvl1pPr>
              <a:defRPr>
                <a:solidFill>
                  <a:schemeClr val="tx2"/>
                </a:solidFill>
              </a:defRPr>
            </a:lvl1pPr>
          </a:lstStyle>
          <a:p>
            <a:r>
              <a:rPr lang="en-US"/>
              <a:t>Click to edit Master title style</a:t>
            </a:r>
            <a:endParaRPr lang="en-GB"/>
          </a:p>
        </p:txBody>
      </p:sp>
      <p:sp>
        <p:nvSpPr>
          <p:cNvPr id="7" name="Text Placeholder 6">
            <a:extLst>
              <a:ext uri="{FF2B5EF4-FFF2-40B4-BE49-F238E27FC236}">
                <a16:creationId xmlns:a16="http://schemas.microsoft.com/office/drawing/2014/main" id="{9C472096-3642-E25D-C13D-460D38CB3E49}"/>
              </a:ext>
            </a:extLst>
          </p:cNvPr>
          <p:cNvSpPr>
            <a:spLocks noGrp="1"/>
          </p:cNvSpPr>
          <p:nvPr>
            <p:ph type="body" sz="quarter" idx="14"/>
          </p:nvPr>
        </p:nvSpPr>
        <p:spPr>
          <a:xfrm>
            <a:off x="772160" y="1143001"/>
            <a:ext cx="5723890" cy="4953000"/>
          </a:xfrm>
        </p:spPr>
        <p:txBody>
          <a:bodyPr anchor="ctr"/>
          <a:lstStyle>
            <a:lvl1pPr marL="0" indent="0">
              <a:buNone/>
              <a:defRPr sz="3400">
                <a:solidFill>
                  <a:schemeClr val="tx2"/>
                </a:solidFill>
                <a:latin typeface="+mj-lt"/>
              </a:defRPr>
            </a:lvl1pPr>
            <a:lvl2pPr marL="180000">
              <a:defRPr sz="1800" b="0">
                <a:solidFill>
                  <a:schemeClr val="tx2"/>
                </a:solidFill>
              </a:defRPr>
            </a:lvl2pPr>
            <a:lvl3pPr>
              <a:defRPr>
                <a:solidFill>
                  <a:schemeClr val="tx2"/>
                </a:solidFill>
              </a:defRPr>
            </a:lvl3pPr>
            <a:lvl4pPr>
              <a:defRPr>
                <a:solidFill>
                  <a:schemeClr val="tx2"/>
                </a:solidFill>
              </a:defRPr>
            </a:lvl4pPr>
            <a:lvl5pPr marL="180000" indent="-180000">
              <a:defRPr>
                <a:solidFill>
                  <a:schemeClr val="tx2"/>
                </a:solidFill>
              </a:defRPr>
            </a:lvl5pPr>
          </a:lstStyle>
          <a:p>
            <a:pPr lvl="0"/>
            <a:r>
              <a:rPr lang="en-GB"/>
              <a:t>Click to edit Master text styles</a:t>
            </a:r>
          </a:p>
          <a:p>
            <a:pPr lvl="1"/>
            <a:r>
              <a:rPr lang="en-GB"/>
              <a:t>Second level</a:t>
            </a:r>
          </a:p>
        </p:txBody>
      </p:sp>
      <p:sp>
        <p:nvSpPr>
          <p:cNvPr id="53" name="Picture Placeholder 52">
            <a:extLst>
              <a:ext uri="{FF2B5EF4-FFF2-40B4-BE49-F238E27FC236}">
                <a16:creationId xmlns:a16="http://schemas.microsoft.com/office/drawing/2014/main" id="{B6E4DCFD-C8A7-0E42-C583-9DBCAC4E1C2A}"/>
              </a:ext>
            </a:extLst>
          </p:cNvPr>
          <p:cNvSpPr>
            <a:spLocks noGrp="1"/>
          </p:cNvSpPr>
          <p:nvPr>
            <p:ph type="pic" sz="quarter" idx="15"/>
          </p:nvPr>
        </p:nvSpPr>
        <p:spPr>
          <a:xfrm>
            <a:off x="7634288" y="0"/>
            <a:ext cx="4556125" cy="6858000"/>
          </a:xfrm>
        </p:spPr>
        <p:txBody>
          <a:bodyPr/>
          <a:lstStyle/>
          <a:p>
            <a:endParaRPr lang="en-GB"/>
          </a:p>
        </p:txBody>
      </p:sp>
      <p:sp>
        <p:nvSpPr>
          <p:cNvPr id="3" name="Footer Placeholder 2">
            <a:extLst>
              <a:ext uri="{FF2B5EF4-FFF2-40B4-BE49-F238E27FC236}">
                <a16:creationId xmlns:a16="http://schemas.microsoft.com/office/drawing/2014/main" id="{54BFA503-9464-7527-FD2B-C2BD3F90D185}"/>
              </a:ext>
            </a:extLst>
          </p:cNvPr>
          <p:cNvSpPr>
            <a:spLocks noGrp="1"/>
          </p:cNvSpPr>
          <p:nvPr>
            <p:ph type="ftr" sz="quarter" idx="16"/>
          </p:nvPr>
        </p:nvSpPr>
        <p:spPr/>
        <p:txBody>
          <a:bodyPr/>
          <a:lstStyle>
            <a:lvl1pPr>
              <a:defRPr>
                <a:solidFill>
                  <a:schemeClr val="tx2"/>
                </a:solidFill>
              </a:defRPr>
            </a:lvl1pPr>
          </a:lstStyle>
          <a:p>
            <a:r>
              <a:rPr lang="en-GB"/>
              <a:t>The Sutton Trust | Programmes 2024</a:t>
            </a:r>
          </a:p>
        </p:txBody>
      </p:sp>
      <p:sp>
        <p:nvSpPr>
          <p:cNvPr id="4" name="Slide Number Placeholder 3">
            <a:extLst>
              <a:ext uri="{FF2B5EF4-FFF2-40B4-BE49-F238E27FC236}">
                <a16:creationId xmlns:a16="http://schemas.microsoft.com/office/drawing/2014/main" id="{5685E597-43CF-B0FE-F84E-A044546C93BF}"/>
              </a:ext>
            </a:extLst>
          </p:cNvPr>
          <p:cNvSpPr>
            <a:spLocks noGrp="1"/>
          </p:cNvSpPr>
          <p:nvPr>
            <p:ph type="sldNum" sz="quarter" idx="17"/>
          </p:nvPr>
        </p:nvSpPr>
        <p:spPr/>
        <p:txBody>
          <a:bodyPr/>
          <a:lstStyle>
            <a:lvl1pPr>
              <a:defRPr>
                <a:solidFill>
                  <a:schemeClr val="tx2"/>
                </a:solidFill>
              </a:defRPr>
            </a:lvl1pPr>
          </a:lstStyle>
          <a:p>
            <a:r>
              <a:rPr lang="en-GB"/>
              <a:t>P.</a:t>
            </a:r>
            <a:fld id="{B0B78663-92B6-4916-8A5C-6F48549FD770}" type="slidenum">
              <a:rPr lang="en-GB" smtClean="0"/>
              <a:pPr/>
              <a:t>‹#›</a:t>
            </a:fld>
            <a:endParaRPr lang="en-GB"/>
          </a:p>
        </p:txBody>
      </p:sp>
    </p:spTree>
    <p:extLst>
      <p:ext uri="{BB962C8B-B14F-4D97-AF65-F5344CB8AC3E}">
        <p14:creationId xmlns:p14="http://schemas.microsoft.com/office/powerpoint/2010/main" val="318636434"/>
      </p:ext>
    </p:extLst>
  </p:cSld>
  <p:clrMapOvr>
    <a:masterClrMapping/>
  </p:clrMapOvr>
  <p:extLst>
    <p:ext uri="{DCECCB84-F9BA-43D5-87BE-67443E8EF086}">
      <p15:sldGuideLst xmlns:p15="http://schemas.microsoft.com/office/powerpoint/2012/main">
        <p15:guide id="1" userDrawn="1">
          <p15:clr>
            <a:srgbClr val="FBAE40"/>
          </p15:clr>
        </p15:guide>
        <p15:guide id="2" pos="7680" userDrawn="1">
          <p15:clr>
            <a:srgbClr val="FBAE40"/>
          </p15:clr>
        </p15:guide>
        <p15:guide id="3" pos="320" userDrawn="1">
          <p15:clr>
            <a:srgbClr val="FBAE40"/>
          </p15:clr>
        </p15:guide>
        <p15:guide id="8" pos="3364" userDrawn="1">
          <p15:clr>
            <a:srgbClr val="FBAE40"/>
          </p15:clr>
        </p15:guide>
        <p15:guide id="17" orient="horz" userDrawn="1">
          <p15:clr>
            <a:srgbClr val="FBAE40"/>
          </p15:clr>
        </p15:guide>
        <p15:guide id="18" orient="horz" pos="4320" userDrawn="1">
          <p15:clr>
            <a:srgbClr val="FBAE40"/>
          </p15:clr>
        </p15:guide>
        <p15:guide id="20" orient="horz" pos="3840" userDrawn="1">
          <p15:clr>
            <a:srgbClr val="FBAE40"/>
          </p15:clr>
        </p15:guide>
        <p15:guide id="21" orient="horz" pos="1440" userDrawn="1">
          <p15:clr>
            <a:srgbClr val="FBAE40"/>
          </p15:clr>
        </p15:guide>
        <p15:guide id="22" orient="horz" pos="2160" userDrawn="1">
          <p15:clr>
            <a:srgbClr val="FBAE40"/>
          </p15:clr>
        </p15:guide>
        <p15:guide id="23" pos="4809" userDrawn="1">
          <p15:clr>
            <a:srgbClr val="FBAE40"/>
          </p15:clr>
        </p15:guide>
        <p15:guide id="24" pos="5527" userDrawn="1">
          <p15:clr>
            <a:srgbClr val="FBAE40"/>
          </p15:clr>
        </p15:guide>
        <p15:guide id="25" orient="horz" pos="720" userDrawn="1">
          <p15:clr>
            <a:srgbClr val="FBAE40"/>
          </p15:clr>
        </p15:guide>
        <p15:guide id="26" pos="6244" userDrawn="1">
          <p15:clr>
            <a:srgbClr val="FBAE40"/>
          </p15:clr>
        </p15:guide>
        <p15:guide id="27" pos="6962" userDrawn="1">
          <p15:clr>
            <a:srgbClr val="FBAE40"/>
          </p15:clr>
        </p15:guide>
        <p15:guide id="28" pos="7679" userDrawn="1">
          <p15:clr>
            <a:srgbClr val="FBAE40"/>
          </p15:clr>
        </p15:guide>
        <p15:guide id="29" orient="horz" pos="2880" userDrawn="1">
          <p15:clr>
            <a:srgbClr val="FBAE40"/>
          </p15:clr>
        </p15:guide>
        <p15:guide id="30" pos="4092" userDrawn="1">
          <p15:clr>
            <a:srgbClr val="FBAE40"/>
          </p15:clr>
        </p15:guide>
        <p15:guide id="31" orient="horz" pos="3600" userDrawn="1">
          <p15:clr>
            <a:srgbClr val="FBAE40"/>
          </p15:clr>
        </p15:guide>
        <p15:guide id="32" pos="60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DB209-082D-D486-5928-D22136E9F319}"/>
              </a:ext>
            </a:extLst>
          </p:cNvPr>
          <p:cNvSpPr>
            <a:spLocks noGrp="1"/>
          </p:cNvSpPr>
          <p:nvPr>
            <p:ph type="title"/>
          </p:nvPr>
        </p:nvSpPr>
        <p:spPr/>
        <p:txBody>
          <a:bodyPr/>
          <a:lstStyle/>
          <a:p>
            <a:r>
              <a:rPr lang="en-US"/>
              <a:t>Click to edit Master title style</a:t>
            </a:r>
            <a:endParaRPr lang="en-GB"/>
          </a:p>
        </p:txBody>
      </p:sp>
      <p:sp>
        <p:nvSpPr>
          <p:cNvPr id="6" name="Footer Placeholder 5">
            <a:extLst>
              <a:ext uri="{FF2B5EF4-FFF2-40B4-BE49-F238E27FC236}">
                <a16:creationId xmlns:a16="http://schemas.microsoft.com/office/drawing/2014/main" id="{7A1A8EEE-FC78-C633-C673-8E2F3A33FF16}"/>
              </a:ext>
            </a:extLst>
          </p:cNvPr>
          <p:cNvSpPr>
            <a:spLocks noGrp="1"/>
          </p:cNvSpPr>
          <p:nvPr>
            <p:ph type="ftr" sz="quarter" idx="10"/>
          </p:nvPr>
        </p:nvSpPr>
        <p:spPr/>
        <p:txBody>
          <a:bodyPr/>
          <a:lstStyle/>
          <a:p>
            <a:r>
              <a:rPr lang="en-GB"/>
              <a:t>The Sutton Trust | Programmes 2024</a:t>
            </a:r>
          </a:p>
        </p:txBody>
      </p:sp>
      <p:sp>
        <p:nvSpPr>
          <p:cNvPr id="7" name="Slide Number Placeholder 6">
            <a:extLst>
              <a:ext uri="{FF2B5EF4-FFF2-40B4-BE49-F238E27FC236}">
                <a16:creationId xmlns:a16="http://schemas.microsoft.com/office/drawing/2014/main" id="{B0082D64-A4EC-30D1-946C-ACBD9AA59EB0}"/>
              </a:ext>
            </a:extLst>
          </p:cNvPr>
          <p:cNvSpPr>
            <a:spLocks noGrp="1"/>
          </p:cNvSpPr>
          <p:nvPr>
            <p:ph type="sldNum" sz="quarter" idx="11"/>
          </p:nvPr>
        </p:nvSpPr>
        <p:spPr/>
        <p:txBody>
          <a:bodyPr/>
          <a:lstStyle/>
          <a:p>
            <a:r>
              <a:rPr lang="en-GB"/>
              <a:t>P.</a:t>
            </a:r>
            <a:fld id="{B0B78663-92B6-4916-8A5C-6F48549FD770}" type="slidenum">
              <a:rPr lang="en-GB" smtClean="0"/>
              <a:pPr/>
              <a:t>‹#›</a:t>
            </a:fld>
            <a:endParaRPr lang="en-GB"/>
          </a:p>
        </p:txBody>
      </p:sp>
    </p:spTree>
    <p:extLst>
      <p:ext uri="{BB962C8B-B14F-4D97-AF65-F5344CB8AC3E}">
        <p14:creationId xmlns:p14="http://schemas.microsoft.com/office/powerpoint/2010/main" val="1961266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CA928D-9B36-D985-C118-836E8F549A62}"/>
              </a:ext>
            </a:extLst>
          </p:cNvPr>
          <p:cNvSpPr>
            <a:spLocks noGrp="1"/>
          </p:cNvSpPr>
          <p:nvPr>
            <p:ph type="title"/>
          </p:nvPr>
        </p:nvSpPr>
        <p:spPr>
          <a:xfrm>
            <a:off x="508000" y="457201"/>
            <a:ext cx="11176000" cy="507999"/>
          </a:xfrm>
          <a:prstGeom prst="rect">
            <a:avLst/>
          </a:prstGeom>
        </p:spPr>
        <p:txBody>
          <a:bodyPr vert="horz" lIns="0" tIns="0" rIns="0" bIns="0" rtlCol="0" anchor="t">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91E50F0-5EBC-FF9B-7653-075362FF102C}"/>
              </a:ext>
            </a:extLst>
          </p:cNvPr>
          <p:cNvSpPr>
            <a:spLocks noGrp="1"/>
          </p:cNvSpPr>
          <p:nvPr>
            <p:ph type="body" idx="1"/>
          </p:nvPr>
        </p:nvSpPr>
        <p:spPr>
          <a:xfrm>
            <a:off x="508000" y="2222500"/>
            <a:ext cx="11176000" cy="3954463"/>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4C64E6CD-0D21-4D05-B844-94C520802021}"/>
              </a:ext>
            </a:extLst>
          </p:cNvPr>
          <p:cNvSpPr>
            <a:spLocks noGrp="1"/>
          </p:cNvSpPr>
          <p:nvPr>
            <p:ph type="ftr" sz="quarter" idx="3"/>
          </p:nvPr>
        </p:nvSpPr>
        <p:spPr>
          <a:xfrm>
            <a:off x="965200" y="6356351"/>
            <a:ext cx="4114800" cy="365125"/>
          </a:xfrm>
          <a:prstGeom prst="rect">
            <a:avLst/>
          </a:prstGeom>
        </p:spPr>
        <p:txBody>
          <a:bodyPr vert="horz" lIns="0" tIns="0" rIns="0" bIns="0" rtlCol="0" anchor="ctr"/>
          <a:lstStyle>
            <a:lvl1pPr algn="l">
              <a:defRPr sz="1000">
                <a:solidFill>
                  <a:schemeClr val="bg1"/>
                </a:solidFill>
              </a:defRPr>
            </a:lvl1pPr>
          </a:lstStyle>
          <a:p>
            <a:r>
              <a:rPr lang="en-GB"/>
              <a:t>The Sutton Trust | Programmes 2024</a:t>
            </a:r>
          </a:p>
        </p:txBody>
      </p:sp>
      <p:sp>
        <p:nvSpPr>
          <p:cNvPr id="6" name="Slide Number Placeholder 5">
            <a:extLst>
              <a:ext uri="{FF2B5EF4-FFF2-40B4-BE49-F238E27FC236}">
                <a16:creationId xmlns:a16="http://schemas.microsoft.com/office/drawing/2014/main" id="{3F954AEA-EBF7-0D3B-79B8-F25B9D69E11F}"/>
              </a:ext>
            </a:extLst>
          </p:cNvPr>
          <p:cNvSpPr>
            <a:spLocks noGrp="1"/>
          </p:cNvSpPr>
          <p:nvPr>
            <p:ph type="sldNum" sz="quarter" idx="4"/>
          </p:nvPr>
        </p:nvSpPr>
        <p:spPr>
          <a:xfrm>
            <a:off x="508000" y="6356351"/>
            <a:ext cx="457200" cy="365125"/>
          </a:xfrm>
          <a:prstGeom prst="rect">
            <a:avLst/>
          </a:prstGeom>
        </p:spPr>
        <p:txBody>
          <a:bodyPr vert="horz" lIns="0" tIns="0" rIns="0" bIns="0" rtlCol="0" anchor="ctr"/>
          <a:lstStyle>
            <a:lvl1pPr algn="l">
              <a:defRPr sz="1000">
                <a:solidFill>
                  <a:schemeClr val="bg1"/>
                </a:solidFill>
              </a:defRPr>
            </a:lvl1pPr>
          </a:lstStyle>
          <a:p>
            <a:r>
              <a:rPr lang="en-GB"/>
              <a:t>P.</a:t>
            </a:r>
            <a:fld id="{B0B78663-92B6-4916-8A5C-6F48549FD770}" type="slidenum">
              <a:rPr lang="en-GB" smtClean="0"/>
              <a:pPr/>
              <a:t>‹#›</a:t>
            </a:fld>
            <a:endParaRPr lang="en-GB"/>
          </a:p>
        </p:txBody>
      </p:sp>
    </p:spTree>
    <p:extLst>
      <p:ext uri="{BB962C8B-B14F-4D97-AF65-F5344CB8AC3E}">
        <p14:creationId xmlns:p14="http://schemas.microsoft.com/office/powerpoint/2010/main" val="1627261350"/>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84" r:id="rId3"/>
    <p:sldLayoutId id="2147483685" r:id="rId4"/>
    <p:sldLayoutId id="2147483687" r:id="rId5"/>
    <p:sldLayoutId id="2147483674" r:id="rId6"/>
    <p:sldLayoutId id="2147483678" r:id="rId7"/>
    <p:sldLayoutId id="2147483688" r:id="rId8"/>
    <p:sldLayoutId id="2147483686" r:id="rId9"/>
    <p:sldLayoutId id="2147483679" r:id="rId10"/>
    <p:sldLayoutId id="2147483689" r:id="rId11"/>
  </p:sldLayoutIdLst>
  <p:hf hdr="0" dt="0"/>
  <p:txStyles>
    <p:titleStyle>
      <a:lvl1pPr algn="l" defTabSz="914355" rtl="0" eaLnBrk="1" latinLnBrk="0" hangingPunct="1">
        <a:lnSpc>
          <a:spcPct val="90000"/>
        </a:lnSpc>
        <a:spcBef>
          <a:spcPct val="0"/>
        </a:spcBef>
        <a:buNone/>
        <a:defRPr sz="3000" kern="1200">
          <a:solidFill>
            <a:schemeClr val="bg1"/>
          </a:solidFill>
          <a:latin typeface="+mj-lt"/>
          <a:ea typeface="+mj-ea"/>
          <a:cs typeface="+mj-cs"/>
        </a:defRPr>
      </a:lvl1pPr>
    </p:titleStyle>
    <p:bodyStyle>
      <a:lvl1pPr marL="180000" indent="-180000" algn="l" defTabSz="914355" rtl="0" eaLnBrk="1" latinLnBrk="0" hangingPunct="1">
        <a:lnSpc>
          <a:spcPct val="100000"/>
        </a:lnSpc>
        <a:spcBef>
          <a:spcPts val="0"/>
        </a:spcBef>
        <a:spcAft>
          <a:spcPts val="1800"/>
        </a:spcAft>
        <a:buFont typeface="Figtree" pitchFamily="2" charset="0"/>
        <a:buChar char="•"/>
        <a:defRPr sz="1800" kern="1200">
          <a:solidFill>
            <a:schemeClr val="bg1"/>
          </a:solidFill>
          <a:latin typeface="+mn-lt"/>
          <a:ea typeface="+mn-ea"/>
          <a:cs typeface="+mn-cs"/>
        </a:defRPr>
      </a:lvl1pPr>
      <a:lvl2pPr marL="0" indent="0" algn="l" defTabSz="914355" rtl="0" eaLnBrk="1" latinLnBrk="0" hangingPunct="1">
        <a:lnSpc>
          <a:spcPct val="90000"/>
        </a:lnSpc>
        <a:spcBef>
          <a:spcPts val="500"/>
        </a:spcBef>
        <a:buFont typeface="Figtree" pitchFamily="2" charset="0"/>
        <a:buNone/>
        <a:tabLst/>
        <a:defRPr sz="2000" b="1" kern="1200">
          <a:solidFill>
            <a:schemeClr val="bg1"/>
          </a:solidFill>
          <a:latin typeface="+mn-lt"/>
          <a:ea typeface="+mn-ea"/>
          <a:cs typeface="+mn-cs"/>
        </a:defRPr>
      </a:lvl2pPr>
      <a:lvl3pPr marL="0" indent="0" algn="l" defTabSz="914355" rtl="0" eaLnBrk="1" latinLnBrk="0" hangingPunct="1">
        <a:lnSpc>
          <a:spcPct val="75000"/>
        </a:lnSpc>
        <a:spcBef>
          <a:spcPts val="1500"/>
        </a:spcBef>
        <a:buFont typeface="Figtree" pitchFamily="2" charset="0"/>
        <a:buNone/>
        <a:tabLst/>
        <a:defRPr sz="9000" kern="1200">
          <a:solidFill>
            <a:schemeClr val="bg1"/>
          </a:solidFill>
          <a:latin typeface="+mj-lt"/>
          <a:ea typeface="+mn-ea"/>
          <a:cs typeface="+mn-cs"/>
        </a:defRPr>
      </a:lvl3pPr>
      <a:lvl4pPr marL="0" indent="0" algn="l" defTabSz="914355" rtl="0" eaLnBrk="1" latinLnBrk="0" hangingPunct="1">
        <a:lnSpc>
          <a:spcPct val="80000"/>
        </a:lnSpc>
        <a:spcBef>
          <a:spcPts val="1500"/>
        </a:spcBef>
        <a:spcAft>
          <a:spcPts val="1500"/>
        </a:spcAft>
        <a:buFont typeface="Figtree" pitchFamily="2" charset="0"/>
        <a:buNone/>
        <a:defRPr sz="6000" kern="1200">
          <a:solidFill>
            <a:schemeClr val="bg1"/>
          </a:solidFill>
          <a:latin typeface="+mj-lt"/>
          <a:ea typeface="+mn-ea"/>
          <a:cs typeface="+mn-cs"/>
        </a:defRPr>
      </a:lvl4pPr>
      <a:lvl5pPr marL="0" indent="0" algn="l" defTabSz="914355" rtl="0" eaLnBrk="1" latinLnBrk="0" hangingPunct="1">
        <a:lnSpc>
          <a:spcPct val="90000"/>
        </a:lnSpc>
        <a:spcBef>
          <a:spcPts val="0"/>
        </a:spcBef>
        <a:spcAft>
          <a:spcPts val="1500"/>
        </a:spcAft>
        <a:buFont typeface="Figtree" pitchFamily="2" charset="0"/>
        <a:buNone/>
        <a:tabLst/>
        <a:defRPr sz="3400" kern="1200">
          <a:solidFill>
            <a:schemeClr val="bg1"/>
          </a:solidFill>
          <a:latin typeface="+mj-lt"/>
          <a:ea typeface="+mn-ea"/>
          <a:cs typeface="+mn-cs"/>
        </a:defRPr>
      </a:lvl5pPr>
      <a:lvl6pPr marL="2514475" indent="-228589" algn="l" defTabSz="914355" rtl="0" eaLnBrk="1" latinLnBrk="0" hangingPunct="1">
        <a:lnSpc>
          <a:spcPct val="90000"/>
        </a:lnSpc>
        <a:spcBef>
          <a:spcPts val="500"/>
        </a:spcBef>
        <a:buFont typeface="Figtree" pitchFamily="2" charset="0"/>
        <a:buChar char="•"/>
        <a:defRPr sz="1800" kern="1200">
          <a:solidFill>
            <a:schemeClr val="tx1"/>
          </a:solidFill>
          <a:latin typeface="+mn-lt"/>
          <a:ea typeface="+mn-ea"/>
          <a:cs typeface="+mn-cs"/>
        </a:defRPr>
      </a:lvl6pPr>
      <a:lvl7pPr marL="2971652" indent="-228589" algn="l" defTabSz="914355" rtl="0" eaLnBrk="1" latinLnBrk="0" hangingPunct="1">
        <a:lnSpc>
          <a:spcPct val="90000"/>
        </a:lnSpc>
        <a:spcBef>
          <a:spcPts val="500"/>
        </a:spcBef>
        <a:buFont typeface="Figtree" pitchFamily="2" charset="0"/>
        <a:buChar char="•"/>
        <a:defRPr sz="1800" kern="1200">
          <a:solidFill>
            <a:schemeClr val="tx1"/>
          </a:solidFill>
          <a:latin typeface="+mn-lt"/>
          <a:ea typeface="+mn-ea"/>
          <a:cs typeface="+mn-cs"/>
        </a:defRPr>
      </a:lvl7pPr>
      <a:lvl8pPr marL="3428829" indent="-228589" algn="l" defTabSz="914355" rtl="0" eaLnBrk="1" latinLnBrk="0" hangingPunct="1">
        <a:lnSpc>
          <a:spcPct val="90000"/>
        </a:lnSpc>
        <a:spcBef>
          <a:spcPts val="500"/>
        </a:spcBef>
        <a:buFont typeface="Figtree" pitchFamily="2" charset="0"/>
        <a:buChar char="•"/>
        <a:defRPr sz="1800" kern="1200">
          <a:solidFill>
            <a:schemeClr val="tx1"/>
          </a:solidFill>
          <a:latin typeface="+mn-lt"/>
          <a:ea typeface="+mn-ea"/>
          <a:cs typeface="+mn-cs"/>
        </a:defRPr>
      </a:lvl8pPr>
      <a:lvl9pPr marL="3886006" indent="-228589" algn="l" defTabSz="914355" rtl="0" eaLnBrk="1" latinLnBrk="0" hangingPunct="1">
        <a:lnSpc>
          <a:spcPct val="90000"/>
        </a:lnSpc>
        <a:spcBef>
          <a:spcPts val="500"/>
        </a:spcBef>
        <a:buFont typeface="Figtree" pitchFamily="2" charset="0"/>
        <a:buChar char="•"/>
        <a:defRPr sz="1800" kern="1200">
          <a:solidFill>
            <a:schemeClr val="tx1"/>
          </a:solidFill>
          <a:latin typeface="+mn-lt"/>
          <a:ea typeface="+mn-ea"/>
          <a:cs typeface="+mn-cs"/>
        </a:defRPr>
      </a:lvl9pPr>
    </p:bodyStyle>
    <p:otherStyle>
      <a:defPPr>
        <a:defRPr lang="en-US"/>
      </a:defPPr>
      <a:lvl1pPr marL="0" algn="l" defTabSz="914355" rtl="0" eaLnBrk="1" latinLnBrk="0" hangingPunct="1">
        <a:defRPr sz="1800" kern="1200">
          <a:solidFill>
            <a:schemeClr val="tx1"/>
          </a:solidFill>
          <a:latin typeface="+mn-lt"/>
          <a:ea typeface="+mn-ea"/>
          <a:cs typeface="+mn-cs"/>
        </a:defRPr>
      </a:lvl1pPr>
      <a:lvl2pPr marL="457177" algn="l" defTabSz="914355" rtl="0" eaLnBrk="1" latinLnBrk="0" hangingPunct="1">
        <a:defRPr sz="1800" kern="1200">
          <a:solidFill>
            <a:schemeClr val="tx1"/>
          </a:solidFill>
          <a:latin typeface="+mn-lt"/>
          <a:ea typeface="+mn-ea"/>
          <a:cs typeface="+mn-cs"/>
        </a:defRPr>
      </a:lvl2pPr>
      <a:lvl3pPr marL="914355" algn="l" defTabSz="914355" rtl="0" eaLnBrk="1" latinLnBrk="0" hangingPunct="1">
        <a:defRPr sz="1800" kern="1200">
          <a:solidFill>
            <a:schemeClr val="tx1"/>
          </a:solidFill>
          <a:latin typeface="+mn-lt"/>
          <a:ea typeface="+mn-ea"/>
          <a:cs typeface="+mn-cs"/>
        </a:defRPr>
      </a:lvl3pPr>
      <a:lvl4pPr marL="1371532" algn="l" defTabSz="914355" rtl="0" eaLnBrk="1" latinLnBrk="0" hangingPunct="1">
        <a:defRPr sz="1800" kern="1200">
          <a:solidFill>
            <a:schemeClr val="tx1"/>
          </a:solidFill>
          <a:latin typeface="+mn-lt"/>
          <a:ea typeface="+mn-ea"/>
          <a:cs typeface="+mn-cs"/>
        </a:defRPr>
      </a:lvl4pPr>
      <a:lvl5pPr marL="1828709" algn="l" defTabSz="914355" rtl="0" eaLnBrk="1" latinLnBrk="0" hangingPunct="1">
        <a:defRPr sz="1800" kern="1200">
          <a:solidFill>
            <a:schemeClr val="tx1"/>
          </a:solidFill>
          <a:latin typeface="+mn-lt"/>
          <a:ea typeface="+mn-ea"/>
          <a:cs typeface="+mn-cs"/>
        </a:defRPr>
      </a:lvl5pPr>
      <a:lvl6pPr marL="2285886" algn="l" defTabSz="914355" rtl="0" eaLnBrk="1" latinLnBrk="0" hangingPunct="1">
        <a:defRPr sz="1800" kern="1200">
          <a:solidFill>
            <a:schemeClr val="tx1"/>
          </a:solidFill>
          <a:latin typeface="+mn-lt"/>
          <a:ea typeface="+mn-ea"/>
          <a:cs typeface="+mn-cs"/>
        </a:defRPr>
      </a:lvl6pPr>
      <a:lvl7pPr marL="2743063" algn="l" defTabSz="914355" rtl="0" eaLnBrk="1" latinLnBrk="0" hangingPunct="1">
        <a:defRPr sz="1800" kern="1200">
          <a:solidFill>
            <a:schemeClr val="tx1"/>
          </a:solidFill>
          <a:latin typeface="+mn-lt"/>
          <a:ea typeface="+mn-ea"/>
          <a:cs typeface="+mn-cs"/>
        </a:defRPr>
      </a:lvl7pPr>
      <a:lvl8pPr marL="3200240" algn="l" defTabSz="914355" rtl="0" eaLnBrk="1" latinLnBrk="0" hangingPunct="1">
        <a:defRPr sz="1800" kern="1200">
          <a:solidFill>
            <a:schemeClr val="tx1"/>
          </a:solidFill>
          <a:latin typeface="+mn-lt"/>
          <a:ea typeface="+mn-ea"/>
          <a:cs typeface="+mn-cs"/>
        </a:defRPr>
      </a:lvl8pPr>
      <a:lvl9pPr marL="3657417" algn="l" defTabSz="914355"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userDrawn="1">
          <p15:clr>
            <a:srgbClr val="F26B43"/>
          </p15:clr>
        </p15:guide>
        <p15:guide id="2" pos="7680" userDrawn="1">
          <p15:clr>
            <a:srgbClr val="F26B43"/>
          </p15:clr>
        </p15:guide>
        <p15:guide id="3" pos="320" userDrawn="1">
          <p15:clr>
            <a:srgbClr val="F26B43"/>
          </p15:clr>
        </p15:guide>
        <p15:guide id="14" pos="7360" userDrawn="1">
          <p15:clr>
            <a:srgbClr val="F26B43"/>
          </p15:clr>
        </p15:guide>
        <p15:guide id="15" orient="horz" userDrawn="1">
          <p15:clr>
            <a:srgbClr val="F26B43"/>
          </p15:clr>
        </p15:guide>
        <p15:guide id="16" orient="horz" pos="4320" userDrawn="1">
          <p15:clr>
            <a:srgbClr val="F26B43"/>
          </p15:clr>
        </p15:guide>
        <p15:guide id="17" orient="horz" pos="278" userDrawn="1">
          <p15:clr>
            <a:srgbClr val="F26B43"/>
          </p15:clr>
        </p15:guide>
        <p15:guide id="18" orient="horz"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CA928D-9B36-D985-C118-836E8F549A62}"/>
              </a:ext>
            </a:extLst>
          </p:cNvPr>
          <p:cNvSpPr>
            <a:spLocks noGrp="1"/>
          </p:cNvSpPr>
          <p:nvPr>
            <p:ph type="title"/>
          </p:nvPr>
        </p:nvSpPr>
        <p:spPr>
          <a:xfrm>
            <a:off x="508000" y="457201"/>
            <a:ext cx="11176000" cy="507999"/>
          </a:xfrm>
          <a:prstGeom prst="rect">
            <a:avLst/>
          </a:prstGeom>
        </p:spPr>
        <p:txBody>
          <a:bodyPr vert="horz" lIns="0" tIns="0" rIns="0" bIns="0" rtlCol="0" anchor="t">
            <a:no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F91E50F0-5EBC-FF9B-7653-075362FF102C}"/>
              </a:ext>
            </a:extLst>
          </p:cNvPr>
          <p:cNvSpPr>
            <a:spLocks noGrp="1"/>
          </p:cNvSpPr>
          <p:nvPr>
            <p:ph type="body" idx="1"/>
          </p:nvPr>
        </p:nvSpPr>
        <p:spPr>
          <a:xfrm>
            <a:off x="508000" y="2222500"/>
            <a:ext cx="11176000" cy="39544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a:extLst>
              <a:ext uri="{FF2B5EF4-FFF2-40B4-BE49-F238E27FC236}">
                <a16:creationId xmlns:a16="http://schemas.microsoft.com/office/drawing/2014/main" id="{4C64E6CD-0D21-4D05-B844-94C520802021}"/>
              </a:ext>
            </a:extLst>
          </p:cNvPr>
          <p:cNvSpPr>
            <a:spLocks noGrp="1"/>
          </p:cNvSpPr>
          <p:nvPr>
            <p:ph type="ftr" sz="quarter" idx="3"/>
          </p:nvPr>
        </p:nvSpPr>
        <p:spPr>
          <a:xfrm>
            <a:off x="965200" y="6356351"/>
            <a:ext cx="4114800" cy="365125"/>
          </a:xfrm>
          <a:prstGeom prst="rect">
            <a:avLst/>
          </a:prstGeom>
        </p:spPr>
        <p:txBody>
          <a:bodyPr vert="horz" lIns="0" tIns="0" rIns="0" bIns="0" rtlCol="0" anchor="ctr"/>
          <a:lstStyle>
            <a:lvl1pPr algn="l">
              <a:defRPr sz="1000">
                <a:solidFill>
                  <a:schemeClr val="bg1"/>
                </a:solidFill>
              </a:defRPr>
            </a:lvl1pPr>
          </a:lstStyle>
          <a:p>
            <a:r>
              <a:rPr lang="en-GB"/>
              <a:t>The Sutton Trust | Partnership insight session</a:t>
            </a:r>
          </a:p>
        </p:txBody>
      </p:sp>
      <p:sp>
        <p:nvSpPr>
          <p:cNvPr id="6" name="Slide Number Placeholder 5">
            <a:extLst>
              <a:ext uri="{FF2B5EF4-FFF2-40B4-BE49-F238E27FC236}">
                <a16:creationId xmlns:a16="http://schemas.microsoft.com/office/drawing/2014/main" id="{3F954AEA-EBF7-0D3B-79B8-F25B9D69E11F}"/>
              </a:ext>
            </a:extLst>
          </p:cNvPr>
          <p:cNvSpPr>
            <a:spLocks noGrp="1"/>
          </p:cNvSpPr>
          <p:nvPr>
            <p:ph type="sldNum" sz="quarter" idx="4"/>
          </p:nvPr>
        </p:nvSpPr>
        <p:spPr>
          <a:xfrm>
            <a:off x="508000" y="6356351"/>
            <a:ext cx="457200" cy="365125"/>
          </a:xfrm>
          <a:prstGeom prst="rect">
            <a:avLst/>
          </a:prstGeom>
        </p:spPr>
        <p:txBody>
          <a:bodyPr vert="horz" lIns="0" tIns="0" rIns="0" bIns="0" rtlCol="0" anchor="ctr"/>
          <a:lstStyle>
            <a:lvl1pPr algn="l">
              <a:defRPr sz="1000">
                <a:solidFill>
                  <a:schemeClr val="bg1"/>
                </a:solidFill>
              </a:defRPr>
            </a:lvl1pPr>
          </a:lstStyle>
          <a:p>
            <a:r>
              <a:rPr lang="en-GB"/>
              <a:t>P.</a:t>
            </a:r>
            <a:fld id="{B0B78663-92B6-4916-8A5C-6F48549FD770}" type="slidenum">
              <a:rPr lang="en-GB" smtClean="0"/>
              <a:pPr/>
              <a:t>‹#›</a:t>
            </a:fld>
            <a:endParaRPr lang="en-GB" dirty="0"/>
          </a:p>
        </p:txBody>
      </p:sp>
    </p:spTree>
    <p:extLst>
      <p:ext uri="{BB962C8B-B14F-4D97-AF65-F5344CB8AC3E}">
        <p14:creationId xmlns:p14="http://schemas.microsoft.com/office/powerpoint/2010/main" val="3017296885"/>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Lst>
  <p:hf hdr="0" dt="0"/>
  <p:txStyles>
    <p:titleStyle>
      <a:lvl1pPr algn="l" defTabSz="914355" rtl="0" eaLnBrk="1" latinLnBrk="0" hangingPunct="1">
        <a:lnSpc>
          <a:spcPct val="90000"/>
        </a:lnSpc>
        <a:spcBef>
          <a:spcPct val="0"/>
        </a:spcBef>
        <a:buNone/>
        <a:defRPr sz="3000" kern="1200">
          <a:solidFill>
            <a:schemeClr val="bg1"/>
          </a:solidFill>
          <a:latin typeface="+mj-lt"/>
          <a:ea typeface="+mj-ea"/>
          <a:cs typeface="+mj-cs"/>
        </a:defRPr>
      </a:lvl1pPr>
    </p:titleStyle>
    <p:bodyStyle>
      <a:lvl1pPr marL="271463" indent="-271463" algn="l" defTabSz="914355" rtl="0" eaLnBrk="1" latinLnBrk="0" hangingPunct="1">
        <a:lnSpc>
          <a:spcPct val="100000"/>
        </a:lnSpc>
        <a:spcBef>
          <a:spcPts val="0"/>
        </a:spcBef>
        <a:spcAft>
          <a:spcPts val="1800"/>
        </a:spcAft>
        <a:buFont typeface="Figtree" pitchFamily="2" charset="0"/>
        <a:buChar char="•"/>
        <a:tabLst/>
        <a:defRPr sz="2800" kern="1200">
          <a:solidFill>
            <a:schemeClr val="bg1"/>
          </a:solidFill>
          <a:latin typeface="+mn-lt"/>
          <a:ea typeface="+mn-ea"/>
          <a:cs typeface="+mn-cs"/>
        </a:defRPr>
      </a:lvl1pPr>
      <a:lvl2pPr marL="0" indent="0" algn="l" defTabSz="914355" rtl="0" eaLnBrk="1" latinLnBrk="0" hangingPunct="1">
        <a:lnSpc>
          <a:spcPct val="90000"/>
        </a:lnSpc>
        <a:spcBef>
          <a:spcPts val="0"/>
        </a:spcBef>
        <a:spcAft>
          <a:spcPts val="1800"/>
        </a:spcAft>
        <a:buFont typeface="Figtree" pitchFamily="2" charset="0"/>
        <a:buNone/>
        <a:tabLst/>
        <a:defRPr sz="3000" b="1" kern="1200">
          <a:solidFill>
            <a:schemeClr val="bg1"/>
          </a:solidFill>
          <a:latin typeface="+mn-lt"/>
          <a:ea typeface="+mn-ea"/>
          <a:cs typeface="+mn-cs"/>
        </a:defRPr>
      </a:lvl2pPr>
      <a:lvl3pPr marL="0" indent="0" algn="l" defTabSz="914355" rtl="0" eaLnBrk="1" latinLnBrk="0" hangingPunct="1">
        <a:lnSpc>
          <a:spcPct val="100000"/>
        </a:lnSpc>
        <a:spcBef>
          <a:spcPts val="1500"/>
        </a:spcBef>
        <a:buFont typeface="Figtree" pitchFamily="2" charset="0"/>
        <a:buNone/>
        <a:tabLst/>
        <a:defRPr sz="1600" kern="1200">
          <a:solidFill>
            <a:schemeClr val="bg1"/>
          </a:solidFill>
          <a:latin typeface="+mn-lt"/>
          <a:ea typeface="+mn-ea"/>
          <a:cs typeface="+mn-cs"/>
        </a:defRPr>
      </a:lvl3pPr>
      <a:lvl4pPr marL="0" indent="0" algn="l" defTabSz="914355" rtl="0" eaLnBrk="1" latinLnBrk="0" hangingPunct="1">
        <a:lnSpc>
          <a:spcPct val="80000"/>
        </a:lnSpc>
        <a:spcBef>
          <a:spcPts val="1500"/>
        </a:spcBef>
        <a:spcAft>
          <a:spcPts val="0"/>
        </a:spcAft>
        <a:buFont typeface="Figtree" pitchFamily="2" charset="0"/>
        <a:buNone/>
        <a:defRPr sz="5000" kern="1200">
          <a:solidFill>
            <a:schemeClr val="bg1"/>
          </a:solidFill>
          <a:latin typeface="+mj-lt"/>
          <a:ea typeface="+mn-ea"/>
          <a:cs typeface="+mn-cs"/>
        </a:defRPr>
      </a:lvl4pPr>
      <a:lvl5pPr marL="0" indent="0" algn="l" defTabSz="914355" rtl="0" eaLnBrk="1" latinLnBrk="0" hangingPunct="1">
        <a:lnSpc>
          <a:spcPct val="90000"/>
        </a:lnSpc>
        <a:spcBef>
          <a:spcPts val="0"/>
        </a:spcBef>
        <a:spcAft>
          <a:spcPts val="1500"/>
        </a:spcAft>
        <a:buFont typeface="Figtree" pitchFamily="2" charset="0"/>
        <a:buNone/>
        <a:tabLst/>
        <a:defRPr sz="3400" kern="1200">
          <a:solidFill>
            <a:schemeClr val="bg1"/>
          </a:solidFill>
          <a:latin typeface="+mj-lt"/>
          <a:ea typeface="+mn-ea"/>
          <a:cs typeface="+mn-cs"/>
        </a:defRPr>
      </a:lvl5pPr>
      <a:lvl6pPr marL="2514475" indent="-228589" algn="l" defTabSz="914355" rtl="0" eaLnBrk="1" latinLnBrk="0" hangingPunct="1">
        <a:lnSpc>
          <a:spcPct val="90000"/>
        </a:lnSpc>
        <a:spcBef>
          <a:spcPts val="500"/>
        </a:spcBef>
        <a:buFont typeface="Figtree" pitchFamily="2" charset="0"/>
        <a:buChar char="•"/>
        <a:defRPr sz="1800" kern="1200">
          <a:solidFill>
            <a:schemeClr val="tx1"/>
          </a:solidFill>
          <a:latin typeface="+mn-lt"/>
          <a:ea typeface="+mn-ea"/>
          <a:cs typeface="+mn-cs"/>
        </a:defRPr>
      </a:lvl6pPr>
      <a:lvl7pPr marL="2971652" indent="-228589" algn="l" defTabSz="914355" rtl="0" eaLnBrk="1" latinLnBrk="0" hangingPunct="1">
        <a:lnSpc>
          <a:spcPct val="90000"/>
        </a:lnSpc>
        <a:spcBef>
          <a:spcPts val="500"/>
        </a:spcBef>
        <a:buFont typeface="Figtree" pitchFamily="2" charset="0"/>
        <a:buChar char="•"/>
        <a:defRPr sz="1800" kern="1200">
          <a:solidFill>
            <a:schemeClr val="tx1"/>
          </a:solidFill>
          <a:latin typeface="+mn-lt"/>
          <a:ea typeface="+mn-ea"/>
          <a:cs typeface="+mn-cs"/>
        </a:defRPr>
      </a:lvl7pPr>
      <a:lvl8pPr marL="3428829" indent="-228589" algn="l" defTabSz="914355" rtl="0" eaLnBrk="1" latinLnBrk="0" hangingPunct="1">
        <a:lnSpc>
          <a:spcPct val="90000"/>
        </a:lnSpc>
        <a:spcBef>
          <a:spcPts val="500"/>
        </a:spcBef>
        <a:buFont typeface="Figtree" pitchFamily="2" charset="0"/>
        <a:buChar char="•"/>
        <a:defRPr sz="1800" kern="1200">
          <a:solidFill>
            <a:schemeClr val="tx1"/>
          </a:solidFill>
          <a:latin typeface="+mn-lt"/>
          <a:ea typeface="+mn-ea"/>
          <a:cs typeface="+mn-cs"/>
        </a:defRPr>
      </a:lvl8pPr>
      <a:lvl9pPr marL="3886006" indent="-228589" algn="l" defTabSz="914355" rtl="0" eaLnBrk="1" latinLnBrk="0" hangingPunct="1">
        <a:lnSpc>
          <a:spcPct val="90000"/>
        </a:lnSpc>
        <a:spcBef>
          <a:spcPts val="500"/>
        </a:spcBef>
        <a:buFont typeface="Figtree" pitchFamily="2" charset="0"/>
        <a:buChar char="•"/>
        <a:defRPr sz="1800" kern="1200">
          <a:solidFill>
            <a:schemeClr val="tx1"/>
          </a:solidFill>
          <a:latin typeface="+mn-lt"/>
          <a:ea typeface="+mn-ea"/>
          <a:cs typeface="+mn-cs"/>
        </a:defRPr>
      </a:lvl9pPr>
    </p:bodyStyle>
    <p:otherStyle>
      <a:defPPr>
        <a:defRPr lang="en-US"/>
      </a:defPPr>
      <a:lvl1pPr marL="0" algn="l" defTabSz="914355" rtl="0" eaLnBrk="1" latinLnBrk="0" hangingPunct="1">
        <a:defRPr sz="1800" kern="1200">
          <a:solidFill>
            <a:schemeClr val="tx1"/>
          </a:solidFill>
          <a:latin typeface="+mn-lt"/>
          <a:ea typeface="+mn-ea"/>
          <a:cs typeface="+mn-cs"/>
        </a:defRPr>
      </a:lvl1pPr>
      <a:lvl2pPr marL="457177" algn="l" defTabSz="914355" rtl="0" eaLnBrk="1" latinLnBrk="0" hangingPunct="1">
        <a:defRPr sz="1800" kern="1200">
          <a:solidFill>
            <a:schemeClr val="tx1"/>
          </a:solidFill>
          <a:latin typeface="+mn-lt"/>
          <a:ea typeface="+mn-ea"/>
          <a:cs typeface="+mn-cs"/>
        </a:defRPr>
      </a:lvl2pPr>
      <a:lvl3pPr marL="914355" algn="l" defTabSz="914355" rtl="0" eaLnBrk="1" latinLnBrk="0" hangingPunct="1">
        <a:defRPr sz="1800" kern="1200">
          <a:solidFill>
            <a:schemeClr val="tx1"/>
          </a:solidFill>
          <a:latin typeface="+mn-lt"/>
          <a:ea typeface="+mn-ea"/>
          <a:cs typeface="+mn-cs"/>
        </a:defRPr>
      </a:lvl3pPr>
      <a:lvl4pPr marL="1371532" algn="l" defTabSz="914355" rtl="0" eaLnBrk="1" latinLnBrk="0" hangingPunct="1">
        <a:defRPr sz="1800" kern="1200">
          <a:solidFill>
            <a:schemeClr val="tx1"/>
          </a:solidFill>
          <a:latin typeface="+mn-lt"/>
          <a:ea typeface="+mn-ea"/>
          <a:cs typeface="+mn-cs"/>
        </a:defRPr>
      </a:lvl4pPr>
      <a:lvl5pPr marL="1828709" algn="l" defTabSz="914355" rtl="0" eaLnBrk="1" latinLnBrk="0" hangingPunct="1">
        <a:defRPr sz="1800" kern="1200">
          <a:solidFill>
            <a:schemeClr val="tx1"/>
          </a:solidFill>
          <a:latin typeface="+mn-lt"/>
          <a:ea typeface="+mn-ea"/>
          <a:cs typeface="+mn-cs"/>
        </a:defRPr>
      </a:lvl5pPr>
      <a:lvl6pPr marL="2285886" algn="l" defTabSz="914355" rtl="0" eaLnBrk="1" latinLnBrk="0" hangingPunct="1">
        <a:defRPr sz="1800" kern="1200">
          <a:solidFill>
            <a:schemeClr val="tx1"/>
          </a:solidFill>
          <a:latin typeface="+mn-lt"/>
          <a:ea typeface="+mn-ea"/>
          <a:cs typeface="+mn-cs"/>
        </a:defRPr>
      </a:lvl6pPr>
      <a:lvl7pPr marL="2743063" algn="l" defTabSz="914355" rtl="0" eaLnBrk="1" latinLnBrk="0" hangingPunct="1">
        <a:defRPr sz="1800" kern="1200">
          <a:solidFill>
            <a:schemeClr val="tx1"/>
          </a:solidFill>
          <a:latin typeface="+mn-lt"/>
          <a:ea typeface="+mn-ea"/>
          <a:cs typeface="+mn-cs"/>
        </a:defRPr>
      </a:lvl7pPr>
      <a:lvl8pPr marL="3200240" algn="l" defTabSz="914355" rtl="0" eaLnBrk="1" latinLnBrk="0" hangingPunct="1">
        <a:defRPr sz="1800" kern="1200">
          <a:solidFill>
            <a:schemeClr val="tx1"/>
          </a:solidFill>
          <a:latin typeface="+mn-lt"/>
          <a:ea typeface="+mn-ea"/>
          <a:cs typeface="+mn-cs"/>
        </a:defRPr>
      </a:lvl8pPr>
      <a:lvl9pPr marL="3657417" algn="l" defTabSz="914355"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15:clr>
            <a:srgbClr val="F26B43"/>
          </p15:clr>
        </p15:guide>
        <p15:guide id="2" pos="7680">
          <p15:clr>
            <a:srgbClr val="F26B43"/>
          </p15:clr>
        </p15:guide>
        <p15:guide id="3" pos="320">
          <p15:clr>
            <a:srgbClr val="F26B43"/>
          </p15:clr>
        </p15:guide>
        <p15:guide id="14" pos="7360">
          <p15:clr>
            <a:srgbClr val="F26B43"/>
          </p15:clr>
        </p15:guide>
        <p15:guide id="15" orient="horz">
          <p15:clr>
            <a:srgbClr val="F26B43"/>
          </p15:clr>
        </p15:guide>
        <p15:guide id="16" orient="horz" pos="4320">
          <p15:clr>
            <a:srgbClr val="F26B43"/>
          </p15:clr>
        </p15:guide>
        <p15:guide id="17" orient="horz" pos="278">
          <p15:clr>
            <a:srgbClr val="F26B43"/>
          </p15:clr>
        </p15:guide>
        <p15:guide id="18" orient="horz" pos="3840">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svg"/><Relationship Id="rId3" Type="http://schemas.openxmlformats.org/officeDocument/2006/relationships/image" Target="../media/image2.svg"/><Relationship Id="rId7" Type="http://schemas.openxmlformats.org/officeDocument/2006/relationships/image" Target="../media/image12.svg"/><Relationship Id="rId12" Type="http://schemas.openxmlformats.org/officeDocument/2006/relationships/image" Target="../media/image17.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1.png"/><Relationship Id="rId11" Type="http://schemas.openxmlformats.org/officeDocument/2006/relationships/image" Target="../media/image16.svg"/><Relationship Id="rId5" Type="http://schemas.openxmlformats.org/officeDocument/2006/relationships/image" Target="../media/image10.svg"/><Relationship Id="rId15" Type="http://schemas.openxmlformats.org/officeDocument/2006/relationships/image" Target="../media/image20.sv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svg"/><Relationship Id="rId14" Type="http://schemas.openxmlformats.org/officeDocument/2006/relationships/image" Target="../media/image19.png"/></Relationships>
</file>

<file path=ppt/slides/_rels/slide2.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4.svg"/><Relationship Id="rId7" Type="http://schemas.openxmlformats.org/officeDocument/2006/relationships/image" Target="../media/image28.png"/><Relationship Id="rId2" Type="http://schemas.openxmlformats.org/officeDocument/2006/relationships/image" Target="../media/image23.png"/><Relationship Id="rId1" Type="http://schemas.openxmlformats.org/officeDocument/2006/relationships/slideLayout" Target="../slideLayouts/slideLayout7.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www.suttontrust.com/our-research/what-is-social-mobility/" TargetMode="Externa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8" Type="http://schemas.openxmlformats.org/officeDocument/2006/relationships/image" Target="../media/image31.png"/><Relationship Id="rId13" Type="http://schemas.openxmlformats.org/officeDocument/2006/relationships/image" Target="../media/image36.svg"/><Relationship Id="rId3" Type="http://schemas.openxmlformats.org/officeDocument/2006/relationships/image" Target="../media/image2.svg"/><Relationship Id="rId7" Type="http://schemas.openxmlformats.org/officeDocument/2006/relationships/image" Target="../media/image30.svg"/><Relationship Id="rId12" Type="http://schemas.openxmlformats.org/officeDocument/2006/relationships/image" Target="../media/image35.png"/><Relationship Id="rId2" Type="http://schemas.openxmlformats.org/officeDocument/2006/relationships/image" Target="../media/image1.png"/><Relationship Id="rId1" Type="http://schemas.openxmlformats.org/officeDocument/2006/relationships/slideLayout" Target="../slideLayouts/slideLayout11.xml"/><Relationship Id="rId6" Type="http://schemas.openxmlformats.org/officeDocument/2006/relationships/image" Target="../media/image29.png"/><Relationship Id="rId11" Type="http://schemas.openxmlformats.org/officeDocument/2006/relationships/image" Target="../media/image34.svg"/><Relationship Id="rId5" Type="http://schemas.openxmlformats.org/officeDocument/2006/relationships/image" Target="../media/image16.svg"/><Relationship Id="rId10" Type="http://schemas.openxmlformats.org/officeDocument/2006/relationships/image" Target="../media/image33.png"/><Relationship Id="rId4" Type="http://schemas.openxmlformats.org/officeDocument/2006/relationships/image" Target="../media/image15.png"/><Relationship Id="rId9" Type="http://schemas.openxmlformats.org/officeDocument/2006/relationships/image" Target="../media/image32.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FA1177E-5C9D-0428-0FBB-0361289B9E08}"/>
              </a:ext>
            </a:extLst>
          </p:cNvPr>
          <p:cNvSpPr>
            <a:spLocks noGrp="1"/>
          </p:cNvSpPr>
          <p:nvPr>
            <p:ph type="ctrTitle"/>
          </p:nvPr>
        </p:nvSpPr>
        <p:spPr>
          <a:xfrm>
            <a:off x="526472" y="2369126"/>
            <a:ext cx="5309062" cy="983827"/>
          </a:xfrm>
        </p:spPr>
        <p:txBody>
          <a:bodyPr/>
          <a:lstStyle/>
          <a:p>
            <a:r>
              <a:rPr lang="en-GB" dirty="0"/>
              <a:t>Social Mobility Day 2025</a:t>
            </a:r>
          </a:p>
        </p:txBody>
      </p:sp>
      <p:sp>
        <p:nvSpPr>
          <p:cNvPr id="9" name="Subtitle 8">
            <a:extLst>
              <a:ext uri="{FF2B5EF4-FFF2-40B4-BE49-F238E27FC236}">
                <a16:creationId xmlns:a16="http://schemas.microsoft.com/office/drawing/2014/main" id="{DFFF11F7-C519-323D-5621-F59295F9AC85}"/>
              </a:ext>
            </a:extLst>
          </p:cNvPr>
          <p:cNvSpPr>
            <a:spLocks noGrp="1"/>
          </p:cNvSpPr>
          <p:nvPr>
            <p:ph type="subTitle" idx="1"/>
          </p:nvPr>
        </p:nvSpPr>
        <p:spPr>
          <a:xfrm>
            <a:off x="526472" y="3369580"/>
            <a:ext cx="5309062" cy="645467"/>
          </a:xfrm>
        </p:spPr>
        <p:txBody>
          <a:bodyPr/>
          <a:lstStyle/>
          <a:p>
            <a:r>
              <a:rPr lang="en-GB" sz="2400" dirty="0"/>
              <a:t>Alumni Toolkit</a:t>
            </a:r>
          </a:p>
        </p:txBody>
      </p:sp>
      <p:pic>
        <p:nvPicPr>
          <p:cNvPr id="4" name="Graphic 3">
            <a:extLst>
              <a:ext uri="{FF2B5EF4-FFF2-40B4-BE49-F238E27FC236}">
                <a16:creationId xmlns:a16="http://schemas.microsoft.com/office/drawing/2014/main" id="{77389B25-E3C6-7648-3316-349B03C3AA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8180" y="277712"/>
            <a:ext cx="1202670" cy="1470782"/>
          </a:xfrm>
          <a:prstGeom prst="rect">
            <a:avLst/>
          </a:prstGeom>
        </p:spPr>
      </p:pic>
      <p:sp>
        <p:nvSpPr>
          <p:cNvPr id="11" name="Rectangle 10">
            <a:extLst>
              <a:ext uri="{FF2B5EF4-FFF2-40B4-BE49-F238E27FC236}">
                <a16:creationId xmlns:a16="http://schemas.microsoft.com/office/drawing/2014/main" id="{C659084A-B0EE-06A6-010D-A17E0B4E191E}"/>
              </a:ext>
            </a:extLst>
          </p:cNvPr>
          <p:cNvSpPr/>
          <p:nvPr/>
        </p:nvSpPr>
        <p:spPr>
          <a:xfrm>
            <a:off x="6705600" y="0"/>
            <a:ext cx="2743200" cy="2743200"/>
          </a:xfrm>
          <a:prstGeom prst="rect">
            <a:avLst/>
          </a:prstGeom>
          <a:solidFill>
            <a:srgbClr val="1F63A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32" name="Subtitle 8">
            <a:extLst>
              <a:ext uri="{FF2B5EF4-FFF2-40B4-BE49-F238E27FC236}">
                <a16:creationId xmlns:a16="http://schemas.microsoft.com/office/drawing/2014/main" id="{B70D33A8-6FC5-08F9-282F-1B03156A49AA}"/>
              </a:ext>
            </a:extLst>
          </p:cNvPr>
          <p:cNvSpPr txBox="1">
            <a:spLocks/>
          </p:cNvSpPr>
          <p:nvPr/>
        </p:nvSpPr>
        <p:spPr>
          <a:xfrm>
            <a:off x="508000" y="6073391"/>
            <a:ext cx="4310580" cy="352809"/>
          </a:xfrm>
          <a:prstGeom prst="rect">
            <a:avLst/>
          </a:prstGeom>
        </p:spPr>
        <p:txBody>
          <a:bodyPr vert="horz" lIns="0" tIns="0" rIns="0" bIns="0" rtlCol="0" anchor="b">
            <a:noAutofit/>
          </a:bodyPr>
          <a:lstStyle>
            <a:lvl1pPr marL="0" indent="0" algn="ctr" defTabSz="914400" rtl="0" eaLnBrk="1" latinLnBrk="0" hangingPunct="1">
              <a:lnSpc>
                <a:spcPct val="90000"/>
              </a:lnSpc>
              <a:spcBef>
                <a:spcPts val="1000"/>
              </a:spcBef>
              <a:buFont typeface="Figtree" pitchFamily="2"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Figtree" pitchFamily="2"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Figtree" pitchFamily="2"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Figtree" pitchFamily="2"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Figtree" pitchFamily="2"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Figtree" pitchFamily="2"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Figtree" pitchFamily="2"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Figtree" pitchFamily="2"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Figtree" pitchFamily="2" charset="0"/>
              <a:buNone/>
              <a:defRPr sz="1600" kern="1200">
                <a:solidFill>
                  <a:schemeClr val="tx1"/>
                </a:solidFill>
                <a:latin typeface="+mn-lt"/>
                <a:ea typeface="+mn-ea"/>
                <a:cs typeface="+mn-cs"/>
              </a:defRPr>
            </a:lvl9pPr>
          </a:lstStyle>
          <a:p>
            <a:pPr algn="l"/>
            <a:endParaRPr lang="en-GB" sz="1400">
              <a:solidFill>
                <a:schemeClr val="bg1"/>
              </a:solidFill>
            </a:endParaRPr>
          </a:p>
        </p:txBody>
      </p:sp>
      <p:sp>
        <p:nvSpPr>
          <p:cNvPr id="7" name="Rectangle 6">
            <a:extLst>
              <a:ext uri="{FF2B5EF4-FFF2-40B4-BE49-F238E27FC236}">
                <a16:creationId xmlns:a16="http://schemas.microsoft.com/office/drawing/2014/main" id="{D2B3AD3C-DAAB-078F-0E24-647E6D1F5CB0}"/>
              </a:ext>
            </a:extLst>
          </p:cNvPr>
          <p:cNvSpPr/>
          <p:nvPr/>
        </p:nvSpPr>
        <p:spPr>
          <a:xfrm>
            <a:off x="8077200" y="4114801"/>
            <a:ext cx="2743200" cy="2743200"/>
          </a:xfrm>
          <a:prstGeom prst="rect">
            <a:avLst/>
          </a:prstGeom>
          <a:solidFill>
            <a:srgbClr val="1F63A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10" name="Rectangle 9">
            <a:extLst>
              <a:ext uri="{FF2B5EF4-FFF2-40B4-BE49-F238E27FC236}">
                <a16:creationId xmlns:a16="http://schemas.microsoft.com/office/drawing/2014/main" id="{443D70F7-EBE8-214F-D09F-30D8878EB753}"/>
              </a:ext>
            </a:extLst>
          </p:cNvPr>
          <p:cNvSpPr/>
          <p:nvPr/>
        </p:nvSpPr>
        <p:spPr>
          <a:xfrm>
            <a:off x="10825132" y="4732"/>
            <a:ext cx="1366868" cy="1366868"/>
          </a:xfrm>
          <a:prstGeom prst="rect">
            <a:avLst/>
          </a:prstGeom>
          <a:solidFill>
            <a:srgbClr val="1F63A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14" name="Rectangle 13">
            <a:extLst>
              <a:ext uri="{FF2B5EF4-FFF2-40B4-BE49-F238E27FC236}">
                <a16:creationId xmlns:a16="http://schemas.microsoft.com/office/drawing/2014/main" id="{B7EFA905-9930-E0E4-D550-F31B074C9471}"/>
              </a:ext>
            </a:extLst>
          </p:cNvPr>
          <p:cNvSpPr/>
          <p:nvPr/>
        </p:nvSpPr>
        <p:spPr>
          <a:xfrm>
            <a:off x="10825132" y="2747933"/>
            <a:ext cx="1366868" cy="1366868"/>
          </a:xfrm>
          <a:prstGeom prst="rect">
            <a:avLst/>
          </a:prstGeom>
          <a:solidFill>
            <a:srgbClr val="1F63A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18" name="Rectangle 17">
            <a:extLst>
              <a:ext uri="{FF2B5EF4-FFF2-40B4-BE49-F238E27FC236}">
                <a16:creationId xmlns:a16="http://schemas.microsoft.com/office/drawing/2014/main" id="{858ACFE4-DB2D-1B24-88CF-A74BD5B6CB82}"/>
              </a:ext>
            </a:extLst>
          </p:cNvPr>
          <p:cNvSpPr/>
          <p:nvPr/>
        </p:nvSpPr>
        <p:spPr>
          <a:xfrm>
            <a:off x="6705600" y="2747933"/>
            <a:ext cx="1366868" cy="1366868"/>
          </a:xfrm>
          <a:prstGeom prst="rect">
            <a:avLst/>
          </a:prstGeom>
          <a:solidFill>
            <a:srgbClr val="FFBA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20" name="Rectangle 19">
            <a:extLst>
              <a:ext uri="{FF2B5EF4-FFF2-40B4-BE49-F238E27FC236}">
                <a16:creationId xmlns:a16="http://schemas.microsoft.com/office/drawing/2014/main" id="{955D6A26-58D3-8ABB-5DED-2028ECB2F7F9}"/>
              </a:ext>
            </a:extLst>
          </p:cNvPr>
          <p:cNvSpPr/>
          <p:nvPr/>
        </p:nvSpPr>
        <p:spPr>
          <a:xfrm>
            <a:off x="6710332" y="5491133"/>
            <a:ext cx="1366868" cy="1366868"/>
          </a:xfrm>
          <a:prstGeom prst="rect">
            <a:avLst/>
          </a:prstGeom>
          <a:solidFill>
            <a:srgbClr val="C2E8B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pic>
        <p:nvPicPr>
          <p:cNvPr id="22" name="Graphic 21">
            <a:extLst>
              <a:ext uri="{FF2B5EF4-FFF2-40B4-BE49-F238E27FC236}">
                <a16:creationId xmlns:a16="http://schemas.microsoft.com/office/drawing/2014/main" id="{DF6311F8-EDDF-3CC0-EAAB-FF14B789A98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05600" y="0"/>
            <a:ext cx="2743668" cy="2743668"/>
          </a:xfrm>
          <a:prstGeom prst="rect">
            <a:avLst/>
          </a:prstGeom>
        </p:spPr>
      </p:pic>
      <p:pic>
        <p:nvPicPr>
          <p:cNvPr id="24" name="Graphic 23">
            <a:extLst>
              <a:ext uri="{FF2B5EF4-FFF2-40B4-BE49-F238E27FC236}">
                <a16:creationId xmlns:a16="http://schemas.microsoft.com/office/drawing/2014/main" id="{B7411754-5A06-0FA6-A28A-79C2C89F90E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705600" y="2747933"/>
            <a:ext cx="1371600" cy="1371600"/>
          </a:xfrm>
          <a:prstGeom prst="rect">
            <a:avLst/>
          </a:prstGeom>
        </p:spPr>
      </p:pic>
      <p:pic>
        <p:nvPicPr>
          <p:cNvPr id="26" name="Graphic 25">
            <a:extLst>
              <a:ext uri="{FF2B5EF4-FFF2-40B4-BE49-F238E27FC236}">
                <a16:creationId xmlns:a16="http://schemas.microsoft.com/office/drawing/2014/main" id="{44363A89-F08C-0BF2-3080-386378F0DF0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077200" y="4114801"/>
            <a:ext cx="2743200" cy="2743200"/>
          </a:xfrm>
          <a:prstGeom prst="rect">
            <a:avLst/>
          </a:prstGeom>
        </p:spPr>
      </p:pic>
      <p:pic>
        <p:nvPicPr>
          <p:cNvPr id="27" name="Graphic 26">
            <a:extLst>
              <a:ext uri="{FF2B5EF4-FFF2-40B4-BE49-F238E27FC236}">
                <a16:creationId xmlns:a16="http://schemas.microsoft.com/office/drawing/2014/main" id="{BD44B896-DFED-EAA9-541D-38F6B617608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705600" y="5486401"/>
            <a:ext cx="1371600" cy="1371600"/>
          </a:xfrm>
          <a:prstGeom prst="rect">
            <a:avLst/>
          </a:prstGeom>
        </p:spPr>
      </p:pic>
      <p:pic>
        <p:nvPicPr>
          <p:cNvPr id="28" name="Graphic 27">
            <a:extLst>
              <a:ext uri="{FF2B5EF4-FFF2-40B4-BE49-F238E27FC236}">
                <a16:creationId xmlns:a16="http://schemas.microsoft.com/office/drawing/2014/main" id="{37078565-AB1F-C513-B5F3-173F429C617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820400" y="2743201"/>
            <a:ext cx="1371600" cy="1371600"/>
          </a:xfrm>
          <a:prstGeom prst="rect">
            <a:avLst/>
          </a:prstGeom>
        </p:spPr>
      </p:pic>
      <p:pic>
        <p:nvPicPr>
          <p:cNvPr id="30" name="Graphic 29">
            <a:extLst>
              <a:ext uri="{FF2B5EF4-FFF2-40B4-BE49-F238E27FC236}">
                <a16:creationId xmlns:a16="http://schemas.microsoft.com/office/drawing/2014/main" id="{E1A9F0F1-8165-CDAB-D6CF-14DB1CD553CD}"/>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0825132" y="4732"/>
            <a:ext cx="1366868" cy="1366868"/>
          </a:xfrm>
          <a:prstGeom prst="rect">
            <a:avLst/>
          </a:prstGeom>
        </p:spPr>
      </p:pic>
    </p:spTree>
    <p:extLst>
      <p:ext uri="{BB962C8B-B14F-4D97-AF65-F5344CB8AC3E}">
        <p14:creationId xmlns:p14="http://schemas.microsoft.com/office/powerpoint/2010/main" val="1330135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D55DF-EECC-62AF-073B-E0207E64F195}"/>
              </a:ext>
            </a:extLst>
          </p:cNvPr>
          <p:cNvSpPr>
            <a:spLocks noGrp="1"/>
          </p:cNvSpPr>
          <p:nvPr>
            <p:ph type="title"/>
          </p:nvPr>
        </p:nvSpPr>
        <p:spPr>
          <a:xfrm>
            <a:off x="508000" y="457202"/>
            <a:ext cx="4036568" cy="729048"/>
          </a:xfrm>
        </p:spPr>
        <p:txBody>
          <a:bodyPr/>
          <a:lstStyle/>
          <a:p>
            <a:r>
              <a:rPr lang="en-GB" dirty="0">
                <a:solidFill>
                  <a:schemeClr val="bg1"/>
                </a:solidFill>
              </a:rPr>
              <a:t>What is Social Mobility Day? </a:t>
            </a:r>
          </a:p>
        </p:txBody>
      </p:sp>
      <p:sp>
        <p:nvSpPr>
          <p:cNvPr id="4" name="Footer Placeholder 3">
            <a:extLst>
              <a:ext uri="{FF2B5EF4-FFF2-40B4-BE49-F238E27FC236}">
                <a16:creationId xmlns:a16="http://schemas.microsoft.com/office/drawing/2014/main" id="{48F49C94-35D3-5DD7-B45F-90B0BF4FE1B1}"/>
              </a:ext>
            </a:extLst>
          </p:cNvPr>
          <p:cNvSpPr>
            <a:spLocks noGrp="1"/>
          </p:cNvSpPr>
          <p:nvPr>
            <p:ph type="ftr" sz="quarter" idx="16"/>
          </p:nvPr>
        </p:nvSpPr>
        <p:spPr>
          <a:xfrm>
            <a:off x="965200" y="6356351"/>
            <a:ext cx="4114800" cy="365125"/>
          </a:xfrm>
        </p:spPr>
        <p:txBody>
          <a:bodyPr/>
          <a:lstStyle/>
          <a:p>
            <a:r>
              <a:rPr lang="en-GB" dirty="0">
                <a:solidFill>
                  <a:schemeClr val="bg1"/>
                </a:solidFill>
              </a:rPr>
              <a:t>The Sutton Trust | </a:t>
            </a:r>
            <a:r>
              <a:rPr lang="en-GB" sz="1000" dirty="0"/>
              <a:t>Social Mobility Day</a:t>
            </a:r>
            <a:endParaRPr lang="en-GB" dirty="0">
              <a:solidFill>
                <a:schemeClr val="bg1"/>
              </a:solidFill>
            </a:endParaRPr>
          </a:p>
        </p:txBody>
      </p:sp>
      <p:sp>
        <p:nvSpPr>
          <p:cNvPr id="5" name="Slide Number Placeholder 4">
            <a:extLst>
              <a:ext uri="{FF2B5EF4-FFF2-40B4-BE49-F238E27FC236}">
                <a16:creationId xmlns:a16="http://schemas.microsoft.com/office/drawing/2014/main" id="{D2ABA12B-44C7-7399-8069-2CB5B7377317}"/>
              </a:ext>
            </a:extLst>
          </p:cNvPr>
          <p:cNvSpPr>
            <a:spLocks noGrp="1"/>
          </p:cNvSpPr>
          <p:nvPr>
            <p:ph type="sldNum" sz="quarter" idx="17"/>
          </p:nvPr>
        </p:nvSpPr>
        <p:spPr>
          <a:xfrm>
            <a:off x="508000" y="6356351"/>
            <a:ext cx="457200" cy="365125"/>
          </a:xfrm>
        </p:spPr>
        <p:txBody>
          <a:bodyPr/>
          <a:lstStyle/>
          <a:p>
            <a:fld id="{B0B78663-92B6-4916-8A5C-6F48549FD770}" type="slidenum">
              <a:rPr lang="en-GB" smtClean="0">
                <a:solidFill>
                  <a:schemeClr val="bg1"/>
                </a:solidFill>
              </a:rPr>
              <a:t>2</a:t>
            </a:fld>
            <a:endParaRPr lang="en-GB">
              <a:solidFill>
                <a:schemeClr val="bg1"/>
              </a:solidFill>
            </a:endParaRPr>
          </a:p>
        </p:txBody>
      </p:sp>
      <p:sp>
        <p:nvSpPr>
          <p:cNvPr id="3" name="Title 1">
            <a:extLst>
              <a:ext uri="{FF2B5EF4-FFF2-40B4-BE49-F238E27FC236}">
                <a16:creationId xmlns:a16="http://schemas.microsoft.com/office/drawing/2014/main" id="{5F6E9650-7716-6532-6B72-27B116FAFA40}"/>
              </a:ext>
            </a:extLst>
          </p:cNvPr>
          <p:cNvSpPr txBox="1">
            <a:spLocks/>
          </p:cNvSpPr>
          <p:nvPr/>
        </p:nvSpPr>
        <p:spPr>
          <a:xfrm>
            <a:off x="4812270" y="523468"/>
            <a:ext cx="6718313" cy="1789964"/>
          </a:xfrm>
          <a:prstGeom prst="rect">
            <a:avLst/>
          </a:prstGeom>
        </p:spPr>
        <p:txBody>
          <a:bodyPr vert="horz" lIns="0" tIns="0" rIns="0" bIns="0" rtlCol="0" anchor="t">
            <a:noAutofit/>
          </a:bodyPr>
          <a:lstStyle>
            <a:lvl1pPr algn="l" defTabSz="914355" rtl="0" eaLnBrk="1" latinLnBrk="0" hangingPunct="1">
              <a:lnSpc>
                <a:spcPct val="90000"/>
              </a:lnSpc>
              <a:spcBef>
                <a:spcPct val="0"/>
              </a:spcBef>
              <a:buNone/>
              <a:defRPr sz="3000" kern="1200">
                <a:solidFill>
                  <a:schemeClr val="bg1"/>
                </a:solidFill>
                <a:latin typeface="+mj-lt"/>
                <a:ea typeface="+mj-ea"/>
                <a:cs typeface="+mj-cs"/>
              </a:defRPr>
            </a:lvl1pPr>
          </a:lstStyle>
          <a:p>
            <a:pPr>
              <a:lnSpc>
                <a:spcPct val="120000"/>
              </a:lnSpc>
            </a:pPr>
            <a:r>
              <a:rPr lang="en-GB" sz="1700" dirty="0">
                <a:latin typeface="+mn-lt"/>
              </a:rPr>
              <a:t>On Thursday 12 June 2025, the Sutton Trust will be highlighting the importance of social mobility. It’s an opportunity for our alumni to share their stories and experience of social mobility, these stories will also showcase the benefits of social mobility for businesses and the importance of building a workforce with diverse socio-economic backgrounds. </a:t>
            </a:r>
            <a:endParaRPr lang="en-GB" sz="1700" b="1" dirty="0">
              <a:latin typeface="+mn-lt"/>
            </a:endParaRPr>
          </a:p>
        </p:txBody>
      </p:sp>
      <p:sp>
        <p:nvSpPr>
          <p:cNvPr id="6" name="Rectangle 5">
            <a:extLst>
              <a:ext uri="{FF2B5EF4-FFF2-40B4-BE49-F238E27FC236}">
                <a16:creationId xmlns:a16="http://schemas.microsoft.com/office/drawing/2014/main" id="{936412F8-2964-1D5A-9E6A-4BA0A4FCD80E}"/>
              </a:ext>
            </a:extLst>
          </p:cNvPr>
          <p:cNvSpPr/>
          <p:nvPr/>
        </p:nvSpPr>
        <p:spPr>
          <a:xfrm>
            <a:off x="508000" y="2730586"/>
            <a:ext cx="3075459" cy="3435716"/>
          </a:xfrm>
          <a:prstGeom prst="rect">
            <a:avLst/>
          </a:prstGeom>
          <a:solidFill>
            <a:srgbClr val="FFBA3B"/>
          </a:solidFill>
          <a:ln>
            <a:noFill/>
          </a:ln>
        </p:spPr>
        <p:style>
          <a:lnRef idx="2">
            <a:schemeClr val="accent1">
              <a:shade val="15000"/>
            </a:schemeClr>
          </a:lnRef>
          <a:fillRef idx="1">
            <a:schemeClr val="accent1"/>
          </a:fillRef>
          <a:effectRef idx="0">
            <a:schemeClr val="accent1"/>
          </a:effectRef>
          <a:fontRef idx="minor">
            <a:schemeClr val="lt1"/>
          </a:fontRef>
        </p:style>
        <p:txBody>
          <a:bodyPr lIns="180000" tIns="180000" rIns="180000" bIns="180000" rtlCol="0" anchor="t"/>
          <a:lstStyle/>
          <a:p>
            <a:pPr>
              <a:lnSpc>
                <a:spcPct val="90000"/>
              </a:lnSpc>
              <a:spcAft>
                <a:spcPts val="1500"/>
              </a:spcAft>
            </a:pPr>
            <a:r>
              <a:rPr lang="en-GB" sz="3000" dirty="0">
                <a:solidFill>
                  <a:schemeClr val="tx2"/>
                </a:solidFill>
                <a:latin typeface="+mj-lt"/>
              </a:rPr>
              <a:t>The purpose of </a:t>
            </a:r>
            <a:br>
              <a:rPr lang="en-GB" sz="3000" dirty="0">
                <a:solidFill>
                  <a:schemeClr val="tx2"/>
                </a:solidFill>
                <a:latin typeface="+mj-lt"/>
              </a:rPr>
            </a:br>
            <a:r>
              <a:rPr lang="en-GB" sz="3000" dirty="0">
                <a:solidFill>
                  <a:schemeClr val="tx2"/>
                </a:solidFill>
                <a:latin typeface="+mj-lt"/>
              </a:rPr>
              <a:t>this toolkit</a:t>
            </a:r>
          </a:p>
          <a:p>
            <a:pPr>
              <a:lnSpc>
                <a:spcPct val="110000"/>
              </a:lnSpc>
              <a:spcAft>
                <a:spcPts val="1500"/>
              </a:spcAft>
            </a:pPr>
            <a:r>
              <a:rPr lang="en-GB" sz="1600" dirty="0">
                <a:solidFill>
                  <a:schemeClr val="tx2"/>
                </a:solidFill>
              </a:rPr>
              <a:t>To provide the Sutton Trust alumni community with tools, including social media cards and content to help </a:t>
            </a:r>
            <a:r>
              <a:rPr lang="en-GB" sz="1600" b="1" dirty="0">
                <a:solidFill>
                  <a:schemeClr val="tx2"/>
                </a:solidFill>
              </a:rPr>
              <a:t>raise awareness </a:t>
            </a:r>
            <a:r>
              <a:rPr lang="en-GB" sz="1600" dirty="0">
                <a:solidFill>
                  <a:schemeClr val="tx2"/>
                </a:solidFill>
              </a:rPr>
              <a:t>of social mobility day, share stories around social mobility and </a:t>
            </a:r>
            <a:r>
              <a:rPr lang="en-GB" sz="1600" b="1" dirty="0">
                <a:solidFill>
                  <a:schemeClr val="tx2"/>
                </a:solidFill>
              </a:rPr>
              <a:t>highlight its importance</a:t>
            </a:r>
            <a:r>
              <a:rPr lang="en-GB" sz="1600" dirty="0">
                <a:solidFill>
                  <a:schemeClr val="tx2"/>
                </a:solidFill>
              </a:rPr>
              <a:t>. </a:t>
            </a:r>
            <a:br>
              <a:rPr lang="en-GB" sz="1600" dirty="0">
                <a:solidFill>
                  <a:schemeClr val="tx2"/>
                </a:solidFill>
              </a:rPr>
            </a:br>
            <a:endParaRPr lang="en-GB" sz="1600" dirty="0">
              <a:solidFill>
                <a:schemeClr val="tx2"/>
              </a:solidFill>
            </a:endParaRPr>
          </a:p>
        </p:txBody>
      </p:sp>
      <p:sp>
        <p:nvSpPr>
          <p:cNvPr id="7" name="Rectangle 6">
            <a:extLst>
              <a:ext uri="{FF2B5EF4-FFF2-40B4-BE49-F238E27FC236}">
                <a16:creationId xmlns:a16="http://schemas.microsoft.com/office/drawing/2014/main" id="{0245AF3D-EC82-4C07-3FA3-84DB9A7C66AF}"/>
              </a:ext>
            </a:extLst>
          </p:cNvPr>
          <p:cNvSpPr/>
          <p:nvPr/>
        </p:nvSpPr>
        <p:spPr>
          <a:xfrm>
            <a:off x="8323552" y="2690402"/>
            <a:ext cx="3207512" cy="3435716"/>
          </a:xfrm>
          <a:prstGeom prst="rect">
            <a:avLst/>
          </a:prstGeom>
          <a:solidFill>
            <a:srgbClr val="E0D1F2"/>
          </a:solidFill>
          <a:ln>
            <a:noFill/>
          </a:ln>
        </p:spPr>
        <p:style>
          <a:lnRef idx="2">
            <a:schemeClr val="accent1">
              <a:shade val="15000"/>
            </a:schemeClr>
          </a:lnRef>
          <a:fillRef idx="1">
            <a:schemeClr val="accent1"/>
          </a:fillRef>
          <a:effectRef idx="0">
            <a:schemeClr val="accent1"/>
          </a:effectRef>
          <a:fontRef idx="minor">
            <a:schemeClr val="lt1"/>
          </a:fontRef>
        </p:style>
        <p:txBody>
          <a:bodyPr lIns="180000" tIns="180000" rIns="180000" bIns="180000" rtlCol="0" anchor="t"/>
          <a:lstStyle/>
          <a:p>
            <a:pPr>
              <a:lnSpc>
                <a:spcPct val="90000"/>
              </a:lnSpc>
              <a:spcAft>
                <a:spcPts val="1500"/>
              </a:spcAft>
            </a:pPr>
            <a:r>
              <a:rPr lang="en-GB" sz="3000" dirty="0">
                <a:solidFill>
                  <a:schemeClr val="tx2"/>
                </a:solidFill>
                <a:latin typeface="+mj-lt"/>
              </a:rPr>
              <a:t>How you can </a:t>
            </a:r>
            <a:br>
              <a:rPr lang="en-GB" sz="3000" dirty="0">
                <a:solidFill>
                  <a:schemeClr val="tx2"/>
                </a:solidFill>
                <a:latin typeface="+mj-lt"/>
              </a:rPr>
            </a:br>
            <a:r>
              <a:rPr lang="en-GB" sz="3000" dirty="0">
                <a:solidFill>
                  <a:schemeClr val="tx2"/>
                </a:solidFill>
                <a:latin typeface="+mj-lt"/>
              </a:rPr>
              <a:t>get involved</a:t>
            </a:r>
          </a:p>
          <a:p>
            <a:pPr>
              <a:lnSpc>
                <a:spcPct val="110000"/>
              </a:lnSpc>
              <a:buSzPct val="100000"/>
              <a:buFont typeface="Trebuchet MS" panose="020B0603020202020204" pitchFamily="34" charset="0"/>
              <a:buChar char="​"/>
            </a:pPr>
            <a:r>
              <a:rPr lang="en-GB" sz="1600" dirty="0">
                <a:solidFill>
                  <a:schemeClr val="tx2"/>
                </a:solidFill>
                <a:cs typeface="Calibri"/>
                <a:sym typeface="Calibri" panose="020F0502020204030204" pitchFamily="34" charset="0"/>
              </a:rPr>
              <a:t>Download the social media cards and make them your own! Use your own stories alongside the social media cards to share what social mobility means to you for Social Mobility Day 2025!</a:t>
            </a:r>
            <a:endParaRPr lang="en-GB" sz="1600" dirty="0">
              <a:solidFill>
                <a:schemeClr val="tx2"/>
              </a:solidFill>
              <a:cs typeface="Calibri"/>
            </a:endParaRPr>
          </a:p>
        </p:txBody>
      </p:sp>
      <p:sp>
        <p:nvSpPr>
          <p:cNvPr id="8" name="Title 1">
            <a:extLst>
              <a:ext uri="{FF2B5EF4-FFF2-40B4-BE49-F238E27FC236}">
                <a16:creationId xmlns:a16="http://schemas.microsoft.com/office/drawing/2014/main" id="{B2BEEF24-8F9E-F5A1-3467-55A0FCEE5770}"/>
              </a:ext>
            </a:extLst>
          </p:cNvPr>
          <p:cNvSpPr txBox="1">
            <a:spLocks/>
          </p:cNvSpPr>
          <p:nvPr/>
        </p:nvSpPr>
        <p:spPr>
          <a:xfrm>
            <a:off x="4812270" y="2749403"/>
            <a:ext cx="3075459" cy="837386"/>
          </a:xfrm>
          <a:prstGeom prst="rect">
            <a:avLst/>
          </a:prstGeom>
        </p:spPr>
        <p:txBody>
          <a:bodyPr vert="horz" lIns="0" tIns="0" rIns="0" bIns="0" rtlCol="0" anchor="t">
            <a:noAutofit/>
          </a:bodyPr>
          <a:lstStyle>
            <a:lvl1pPr algn="l" defTabSz="914355" rtl="0" eaLnBrk="1" latinLnBrk="0" hangingPunct="1">
              <a:lnSpc>
                <a:spcPct val="90000"/>
              </a:lnSpc>
              <a:spcBef>
                <a:spcPct val="0"/>
              </a:spcBef>
              <a:buNone/>
              <a:defRPr sz="3000" kern="1200">
                <a:solidFill>
                  <a:schemeClr val="bg1"/>
                </a:solidFill>
                <a:latin typeface="+mj-lt"/>
                <a:ea typeface="+mj-ea"/>
                <a:cs typeface="+mj-cs"/>
              </a:defRPr>
            </a:lvl1pPr>
          </a:lstStyle>
          <a:p>
            <a:r>
              <a:rPr lang="en-GB" dirty="0"/>
              <a:t>What is included</a:t>
            </a:r>
          </a:p>
          <a:p>
            <a:r>
              <a:rPr lang="en-GB" dirty="0">
                <a:solidFill>
                  <a:schemeClr val="bg2"/>
                </a:solidFill>
              </a:rPr>
              <a:t>in this toolkit</a:t>
            </a:r>
            <a:endParaRPr lang="en-GB" dirty="0"/>
          </a:p>
        </p:txBody>
      </p:sp>
      <p:sp>
        <p:nvSpPr>
          <p:cNvPr id="28" name="Rectangle 27">
            <a:extLst>
              <a:ext uri="{FF2B5EF4-FFF2-40B4-BE49-F238E27FC236}">
                <a16:creationId xmlns:a16="http://schemas.microsoft.com/office/drawing/2014/main" id="{4644B07F-5D01-5C8F-29BF-1E4855A7C0FD}"/>
              </a:ext>
            </a:extLst>
          </p:cNvPr>
          <p:cNvSpPr/>
          <p:nvPr/>
        </p:nvSpPr>
        <p:spPr>
          <a:xfrm>
            <a:off x="4812270" y="3801652"/>
            <a:ext cx="2621802" cy="2364650"/>
          </a:xfrm>
          <a:prstGeom prst="rect">
            <a:avLst/>
          </a:prstGeom>
        </p:spPr>
        <p:txBody>
          <a:bodyPr wrap="square" lIns="0" tIns="0" rIns="0" bIns="0" anchor="t">
            <a:noAutofit/>
          </a:bodyPr>
          <a:lstStyle/>
          <a:p>
            <a:pPr>
              <a:lnSpc>
                <a:spcPct val="110000"/>
              </a:lnSpc>
              <a:buSzPct val="100000"/>
              <a:buFont typeface="Trebuchet MS" panose="020B0603020202020204" pitchFamily="34" charset="0"/>
              <a:buChar char="​"/>
            </a:pPr>
            <a:r>
              <a:rPr lang="en-GB" sz="1600" dirty="0">
                <a:solidFill>
                  <a:schemeClr val="bg1"/>
                </a:solidFill>
                <a:cs typeface="Calibri"/>
                <a:sym typeface="Calibri" panose="020F0502020204030204" pitchFamily="34" charset="0"/>
              </a:rPr>
              <a:t>This toolkit includes a range of different social media cards that can be shared on multiple platforms including; LinkedIn, BlueSky, X and Instagram. </a:t>
            </a:r>
            <a:br>
              <a:rPr lang="en-GB" sz="1600" dirty="0">
                <a:solidFill>
                  <a:schemeClr val="bg1"/>
                </a:solidFill>
                <a:cs typeface="Calibri"/>
                <a:sym typeface="Calibri" panose="020F0502020204030204" pitchFamily="34" charset="0"/>
              </a:rPr>
            </a:br>
            <a:r>
              <a:rPr lang="en-GB" sz="1600" dirty="0">
                <a:solidFill>
                  <a:schemeClr val="bg1"/>
                </a:solidFill>
                <a:cs typeface="Calibri"/>
                <a:sym typeface="Calibri" panose="020F0502020204030204" pitchFamily="34" charset="0"/>
              </a:rPr>
              <a:t>The toolkit also shares some suggested messaging. </a:t>
            </a:r>
            <a:endParaRPr lang="en-GB" sz="1600" dirty="0">
              <a:solidFill>
                <a:schemeClr val="bg1"/>
              </a:solidFill>
              <a:cs typeface="Calibri"/>
            </a:endParaRPr>
          </a:p>
        </p:txBody>
      </p:sp>
      <p:pic>
        <p:nvPicPr>
          <p:cNvPr id="10" name="Graphic 9">
            <a:extLst>
              <a:ext uri="{FF2B5EF4-FFF2-40B4-BE49-F238E27FC236}">
                <a16:creationId xmlns:a16="http://schemas.microsoft.com/office/drawing/2014/main" id="{311A6AB2-893F-C008-0E20-DFAA9957FB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5447" y="4297678"/>
            <a:ext cx="381000" cy="381000"/>
          </a:xfrm>
          <a:prstGeom prst="rect">
            <a:avLst/>
          </a:prstGeom>
        </p:spPr>
      </p:pic>
      <p:pic>
        <p:nvPicPr>
          <p:cNvPr id="11" name="Graphic 10">
            <a:extLst>
              <a:ext uri="{FF2B5EF4-FFF2-40B4-BE49-F238E27FC236}">
                <a16:creationId xmlns:a16="http://schemas.microsoft.com/office/drawing/2014/main" id="{E861063B-D045-1943-6108-7D367251EDB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0800000">
            <a:off x="7540564" y="4297678"/>
            <a:ext cx="381000" cy="381000"/>
          </a:xfrm>
          <a:prstGeom prst="rect">
            <a:avLst/>
          </a:prstGeom>
        </p:spPr>
      </p:pic>
    </p:spTree>
    <p:extLst>
      <p:ext uri="{BB962C8B-B14F-4D97-AF65-F5344CB8AC3E}">
        <p14:creationId xmlns:p14="http://schemas.microsoft.com/office/powerpoint/2010/main" val="3204236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a:extLst>
              <a:ext uri="{FF2B5EF4-FFF2-40B4-BE49-F238E27FC236}">
                <a16:creationId xmlns:a16="http://schemas.microsoft.com/office/drawing/2014/main" id="{9FC0D8D5-00F1-37BF-FF0B-E12033A62B0F}"/>
              </a:ext>
            </a:extLst>
          </p:cNvPr>
          <p:cNvSpPr>
            <a:spLocks noGrp="1"/>
          </p:cNvSpPr>
          <p:nvPr>
            <p:ph type="title"/>
          </p:nvPr>
        </p:nvSpPr>
        <p:spPr>
          <a:xfrm>
            <a:off x="508000" y="457201"/>
            <a:ext cx="5270500" cy="507999"/>
          </a:xfrm>
        </p:spPr>
        <p:txBody>
          <a:bodyPr/>
          <a:lstStyle/>
          <a:p>
            <a:r>
              <a:rPr lang="en-GB" dirty="0"/>
              <a:t>Social media cards</a:t>
            </a:r>
          </a:p>
        </p:txBody>
      </p:sp>
      <p:sp>
        <p:nvSpPr>
          <p:cNvPr id="4" name="Footer Placeholder 3">
            <a:extLst>
              <a:ext uri="{FF2B5EF4-FFF2-40B4-BE49-F238E27FC236}">
                <a16:creationId xmlns:a16="http://schemas.microsoft.com/office/drawing/2014/main" id="{4202237D-43F2-E880-56E9-675A4A034C04}"/>
              </a:ext>
            </a:extLst>
          </p:cNvPr>
          <p:cNvSpPr>
            <a:spLocks noGrp="1"/>
          </p:cNvSpPr>
          <p:nvPr>
            <p:ph type="ftr" sz="quarter" idx="16"/>
          </p:nvPr>
        </p:nvSpPr>
        <p:spPr>
          <a:xfrm>
            <a:off x="965200" y="6356351"/>
            <a:ext cx="4114800" cy="365125"/>
          </a:xfrm>
        </p:spPr>
        <p:txBody>
          <a:bodyPr/>
          <a:lstStyle/>
          <a:p>
            <a:r>
              <a:rPr lang="en-GB" dirty="0"/>
              <a:t>The Sutton Trust | </a:t>
            </a:r>
            <a:r>
              <a:rPr lang="en-GB" sz="1000" dirty="0"/>
              <a:t>Social Mobility Day</a:t>
            </a:r>
            <a:endParaRPr lang="en-GB" dirty="0"/>
          </a:p>
        </p:txBody>
      </p:sp>
      <p:sp>
        <p:nvSpPr>
          <p:cNvPr id="5" name="Slide Number Placeholder 4">
            <a:extLst>
              <a:ext uri="{FF2B5EF4-FFF2-40B4-BE49-F238E27FC236}">
                <a16:creationId xmlns:a16="http://schemas.microsoft.com/office/drawing/2014/main" id="{D0458AC0-1D2A-DFA1-DF94-9EC2590AECF5}"/>
              </a:ext>
            </a:extLst>
          </p:cNvPr>
          <p:cNvSpPr>
            <a:spLocks noGrp="1"/>
          </p:cNvSpPr>
          <p:nvPr>
            <p:ph type="sldNum" sz="quarter" idx="17"/>
          </p:nvPr>
        </p:nvSpPr>
        <p:spPr>
          <a:xfrm>
            <a:off x="508000" y="6356351"/>
            <a:ext cx="457200" cy="365125"/>
          </a:xfrm>
        </p:spPr>
        <p:txBody>
          <a:bodyPr/>
          <a:lstStyle/>
          <a:p>
            <a:fld id="{B0B78663-92B6-4916-8A5C-6F48549FD770}" type="slidenum">
              <a:rPr lang="en-GB" smtClean="0"/>
              <a:pPr/>
              <a:t>3</a:t>
            </a:fld>
            <a:endParaRPr lang="en-GB"/>
          </a:p>
        </p:txBody>
      </p:sp>
      <p:pic>
        <p:nvPicPr>
          <p:cNvPr id="20" name="Graphic 19">
            <a:extLst>
              <a:ext uri="{FF2B5EF4-FFF2-40B4-BE49-F238E27FC236}">
                <a16:creationId xmlns:a16="http://schemas.microsoft.com/office/drawing/2014/main" id="{02F3B44F-A85D-FCCB-578A-7C71E06A6B5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5742" y="2476500"/>
            <a:ext cx="381000" cy="381000"/>
          </a:xfrm>
          <a:prstGeom prst="rect">
            <a:avLst/>
          </a:prstGeom>
        </p:spPr>
      </p:pic>
      <p:pic>
        <p:nvPicPr>
          <p:cNvPr id="22" name="Graphic 21">
            <a:extLst>
              <a:ext uri="{FF2B5EF4-FFF2-40B4-BE49-F238E27FC236}">
                <a16:creationId xmlns:a16="http://schemas.microsoft.com/office/drawing/2014/main" id="{FED09362-8919-0BA4-CCE5-28015253B3C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5742" y="3931675"/>
            <a:ext cx="381000" cy="381000"/>
          </a:xfrm>
          <a:prstGeom prst="rect">
            <a:avLst/>
          </a:prstGeom>
        </p:spPr>
      </p:pic>
      <p:pic>
        <p:nvPicPr>
          <p:cNvPr id="23" name="Graphic 22">
            <a:extLst>
              <a:ext uri="{FF2B5EF4-FFF2-40B4-BE49-F238E27FC236}">
                <a16:creationId xmlns:a16="http://schemas.microsoft.com/office/drawing/2014/main" id="{EAEF8A07-0221-18CD-9261-F8BEAF7F63E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15742" y="5383166"/>
            <a:ext cx="381000" cy="381000"/>
          </a:xfrm>
          <a:prstGeom prst="rect">
            <a:avLst/>
          </a:prstGeom>
        </p:spPr>
      </p:pic>
      <p:pic>
        <p:nvPicPr>
          <p:cNvPr id="16" name="Picture 15">
            <a:extLst>
              <a:ext uri="{FF2B5EF4-FFF2-40B4-BE49-F238E27FC236}">
                <a16:creationId xmlns:a16="http://schemas.microsoft.com/office/drawing/2014/main" id="{87AD7687-89D5-6C3E-5C17-CB48A3176005}"/>
              </a:ext>
            </a:extLst>
          </p:cNvPr>
          <p:cNvPicPr>
            <a:picLocks noChangeAspect="1"/>
          </p:cNvPicPr>
          <p:nvPr/>
        </p:nvPicPr>
        <p:blipFill>
          <a:blip r:embed="rId4"/>
          <a:stretch>
            <a:fillRect/>
          </a:stretch>
        </p:blipFill>
        <p:spPr>
          <a:xfrm>
            <a:off x="508000" y="1518675"/>
            <a:ext cx="2413000" cy="2413000"/>
          </a:xfrm>
          <a:prstGeom prst="rect">
            <a:avLst/>
          </a:prstGeom>
        </p:spPr>
      </p:pic>
      <p:sp>
        <p:nvSpPr>
          <p:cNvPr id="17" name="Title 1">
            <a:extLst>
              <a:ext uri="{FF2B5EF4-FFF2-40B4-BE49-F238E27FC236}">
                <a16:creationId xmlns:a16="http://schemas.microsoft.com/office/drawing/2014/main" id="{490A90F7-5D9E-83C0-A485-2A0D65B610D0}"/>
              </a:ext>
            </a:extLst>
          </p:cNvPr>
          <p:cNvSpPr txBox="1">
            <a:spLocks/>
          </p:cNvSpPr>
          <p:nvPr/>
        </p:nvSpPr>
        <p:spPr>
          <a:xfrm>
            <a:off x="508000" y="4122175"/>
            <a:ext cx="2413000" cy="1392418"/>
          </a:xfrm>
          <a:prstGeom prst="rect">
            <a:avLst/>
          </a:prstGeom>
        </p:spPr>
        <p:txBody>
          <a:bodyPr vert="horz" lIns="0" tIns="0" rIns="0" bIns="0" rtlCol="0" anchor="t">
            <a:noAutofit/>
          </a:bodyPr>
          <a:lstStyle>
            <a:lvl1pPr algn="l" defTabSz="914355" rtl="0" eaLnBrk="1" latinLnBrk="0" hangingPunct="1">
              <a:lnSpc>
                <a:spcPct val="90000"/>
              </a:lnSpc>
              <a:spcBef>
                <a:spcPct val="0"/>
              </a:spcBef>
              <a:buNone/>
              <a:defRPr sz="3000" kern="1200">
                <a:solidFill>
                  <a:schemeClr val="bg1"/>
                </a:solidFill>
                <a:latin typeface="+mj-lt"/>
                <a:ea typeface="+mj-ea"/>
                <a:cs typeface="+mj-cs"/>
              </a:defRPr>
            </a:lvl1pPr>
          </a:lstStyle>
          <a:p>
            <a:pPr>
              <a:lnSpc>
                <a:spcPct val="120000"/>
              </a:lnSpc>
            </a:pPr>
            <a:r>
              <a:rPr lang="en-GB" sz="1700" dirty="0">
                <a:latin typeface="+mn-lt"/>
              </a:rPr>
              <a:t>Share your social mobility story or experience as text alongside this social media graphic. </a:t>
            </a:r>
          </a:p>
        </p:txBody>
      </p:sp>
      <p:sp>
        <p:nvSpPr>
          <p:cNvPr id="19" name="Title 1">
            <a:extLst>
              <a:ext uri="{FF2B5EF4-FFF2-40B4-BE49-F238E27FC236}">
                <a16:creationId xmlns:a16="http://schemas.microsoft.com/office/drawing/2014/main" id="{57A90400-0C85-FB41-F2E0-80270DBBD0F3}"/>
              </a:ext>
            </a:extLst>
          </p:cNvPr>
          <p:cNvSpPr txBox="1">
            <a:spLocks/>
          </p:cNvSpPr>
          <p:nvPr/>
        </p:nvSpPr>
        <p:spPr>
          <a:xfrm>
            <a:off x="3365500" y="4116114"/>
            <a:ext cx="2413000" cy="1392418"/>
          </a:xfrm>
          <a:prstGeom prst="rect">
            <a:avLst/>
          </a:prstGeom>
        </p:spPr>
        <p:txBody>
          <a:bodyPr vert="horz" lIns="0" tIns="0" rIns="0" bIns="0" rtlCol="0" anchor="t">
            <a:noAutofit/>
          </a:bodyPr>
          <a:lstStyle>
            <a:lvl1pPr algn="l" defTabSz="914355" rtl="0" eaLnBrk="1" latinLnBrk="0" hangingPunct="1">
              <a:lnSpc>
                <a:spcPct val="90000"/>
              </a:lnSpc>
              <a:spcBef>
                <a:spcPct val="0"/>
              </a:spcBef>
              <a:buNone/>
              <a:defRPr sz="3000" kern="1200">
                <a:solidFill>
                  <a:schemeClr val="bg1"/>
                </a:solidFill>
                <a:latin typeface="+mj-lt"/>
                <a:ea typeface="+mj-ea"/>
                <a:cs typeface="+mj-cs"/>
              </a:defRPr>
            </a:lvl1pPr>
          </a:lstStyle>
          <a:p>
            <a:pPr>
              <a:lnSpc>
                <a:spcPct val="120000"/>
              </a:lnSpc>
            </a:pPr>
            <a:r>
              <a:rPr lang="en-GB" sz="1700" dirty="0">
                <a:latin typeface="+mn-lt"/>
              </a:rPr>
              <a:t>Share your workplace/ accent experience and insight as text alongside this social media graphic. </a:t>
            </a:r>
          </a:p>
        </p:txBody>
      </p:sp>
      <p:pic>
        <p:nvPicPr>
          <p:cNvPr id="21" name="Picture 20">
            <a:extLst>
              <a:ext uri="{FF2B5EF4-FFF2-40B4-BE49-F238E27FC236}">
                <a16:creationId xmlns:a16="http://schemas.microsoft.com/office/drawing/2014/main" id="{ABED8F84-A916-E606-26E9-F5D9A898FC60}"/>
              </a:ext>
            </a:extLst>
          </p:cNvPr>
          <p:cNvPicPr>
            <a:picLocks noChangeAspect="1"/>
          </p:cNvPicPr>
          <p:nvPr/>
        </p:nvPicPr>
        <p:blipFill>
          <a:blip r:embed="rId5"/>
          <a:stretch>
            <a:fillRect/>
          </a:stretch>
        </p:blipFill>
        <p:spPr>
          <a:xfrm>
            <a:off x="3365500" y="1518675"/>
            <a:ext cx="2413000" cy="2413000"/>
          </a:xfrm>
          <a:prstGeom prst="rect">
            <a:avLst/>
          </a:prstGeom>
        </p:spPr>
      </p:pic>
      <p:pic>
        <p:nvPicPr>
          <p:cNvPr id="24" name="Picture 23">
            <a:extLst>
              <a:ext uri="{FF2B5EF4-FFF2-40B4-BE49-F238E27FC236}">
                <a16:creationId xmlns:a16="http://schemas.microsoft.com/office/drawing/2014/main" id="{C190B24B-861C-2C20-AF52-4AD58642019D}"/>
              </a:ext>
            </a:extLst>
          </p:cNvPr>
          <p:cNvPicPr>
            <a:picLocks noChangeAspect="1"/>
          </p:cNvPicPr>
          <p:nvPr/>
        </p:nvPicPr>
        <p:blipFill>
          <a:blip r:embed="rId6"/>
          <a:stretch>
            <a:fillRect/>
          </a:stretch>
        </p:blipFill>
        <p:spPr>
          <a:xfrm>
            <a:off x="6315531" y="1518675"/>
            <a:ext cx="2413000" cy="2413000"/>
          </a:xfrm>
          <a:prstGeom prst="rect">
            <a:avLst/>
          </a:prstGeom>
        </p:spPr>
      </p:pic>
      <p:sp>
        <p:nvSpPr>
          <p:cNvPr id="25" name="Title 1">
            <a:extLst>
              <a:ext uri="{FF2B5EF4-FFF2-40B4-BE49-F238E27FC236}">
                <a16:creationId xmlns:a16="http://schemas.microsoft.com/office/drawing/2014/main" id="{E8E089BF-2580-0B0F-D6F7-ABD294BD6268}"/>
              </a:ext>
            </a:extLst>
          </p:cNvPr>
          <p:cNvSpPr txBox="1">
            <a:spLocks/>
          </p:cNvSpPr>
          <p:nvPr/>
        </p:nvSpPr>
        <p:spPr>
          <a:xfrm>
            <a:off x="6515742" y="4072751"/>
            <a:ext cx="2413000" cy="1392418"/>
          </a:xfrm>
          <a:prstGeom prst="rect">
            <a:avLst/>
          </a:prstGeom>
        </p:spPr>
        <p:txBody>
          <a:bodyPr vert="horz" lIns="0" tIns="0" rIns="0" bIns="0" rtlCol="0" anchor="t">
            <a:noAutofit/>
          </a:bodyPr>
          <a:lstStyle>
            <a:lvl1pPr algn="l" defTabSz="914355" rtl="0" eaLnBrk="1" latinLnBrk="0" hangingPunct="1">
              <a:lnSpc>
                <a:spcPct val="90000"/>
              </a:lnSpc>
              <a:spcBef>
                <a:spcPct val="0"/>
              </a:spcBef>
              <a:buNone/>
              <a:defRPr sz="3000" kern="1200">
                <a:solidFill>
                  <a:schemeClr val="bg1"/>
                </a:solidFill>
                <a:latin typeface="+mj-lt"/>
                <a:ea typeface="+mj-ea"/>
                <a:cs typeface="+mj-cs"/>
              </a:defRPr>
            </a:lvl1pPr>
          </a:lstStyle>
          <a:p>
            <a:pPr>
              <a:lnSpc>
                <a:spcPct val="120000"/>
              </a:lnSpc>
            </a:pPr>
            <a:r>
              <a:rPr lang="en-GB" sz="1700" dirty="0">
                <a:latin typeface="+mn-lt"/>
              </a:rPr>
              <a:t>Share your experience of internships or access to the workplace alongside this social media graphic. </a:t>
            </a:r>
          </a:p>
        </p:txBody>
      </p:sp>
      <p:pic>
        <p:nvPicPr>
          <p:cNvPr id="27" name="Picture 26">
            <a:extLst>
              <a:ext uri="{FF2B5EF4-FFF2-40B4-BE49-F238E27FC236}">
                <a16:creationId xmlns:a16="http://schemas.microsoft.com/office/drawing/2014/main" id="{F8FA3841-93A1-4DB2-8482-6F87CCAA2362}"/>
              </a:ext>
            </a:extLst>
          </p:cNvPr>
          <p:cNvPicPr>
            <a:picLocks noChangeAspect="1"/>
          </p:cNvPicPr>
          <p:nvPr/>
        </p:nvPicPr>
        <p:blipFill>
          <a:blip r:embed="rId7"/>
          <a:stretch>
            <a:fillRect/>
          </a:stretch>
        </p:blipFill>
        <p:spPr>
          <a:xfrm>
            <a:off x="9265562" y="1518675"/>
            <a:ext cx="2413000" cy="2413000"/>
          </a:xfrm>
          <a:prstGeom prst="rect">
            <a:avLst/>
          </a:prstGeom>
        </p:spPr>
      </p:pic>
      <p:sp>
        <p:nvSpPr>
          <p:cNvPr id="29" name="Title 1">
            <a:extLst>
              <a:ext uri="{FF2B5EF4-FFF2-40B4-BE49-F238E27FC236}">
                <a16:creationId xmlns:a16="http://schemas.microsoft.com/office/drawing/2014/main" id="{9D9D84F2-B21C-9943-61D4-94840E3E9D46}"/>
              </a:ext>
            </a:extLst>
          </p:cNvPr>
          <p:cNvSpPr txBox="1">
            <a:spLocks/>
          </p:cNvSpPr>
          <p:nvPr/>
        </p:nvSpPr>
        <p:spPr>
          <a:xfrm>
            <a:off x="9284984" y="4083817"/>
            <a:ext cx="2413000" cy="1392418"/>
          </a:xfrm>
          <a:prstGeom prst="rect">
            <a:avLst/>
          </a:prstGeom>
        </p:spPr>
        <p:txBody>
          <a:bodyPr vert="horz" lIns="0" tIns="0" rIns="0" bIns="0" rtlCol="0" anchor="t">
            <a:noAutofit/>
          </a:bodyPr>
          <a:lstStyle>
            <a:lvl1pPr algn="l" defTabSz="914355" rtl="0" eaLnBrk="1" latinLnBrk="0" hangingPunct="1">
              <a:lnSpc>
                <a:spcPct val="90000"/>
              </a:lnSpc>
              <a:spcBef>
                <a:spcPct val="0"/>
              </a:spcBef>
              <a:buNone/>
              <a:defRPr sz="3000" kern="1200">
                <a:solidFill>
                  <a:schemeClr val="bg1"/>
                </a:solidFill>
                <a:latin typeface="+mj-lt"/>
                <a:ea typeface="+mj-ea"/>
                <a:cs typeface="+mj-cs"/>
              </a:defRPr>
            </a:lvl1pPr>
          </a:lstStyle>
          <a:p>
            <a:pPr>
              <a:lnSpc>
                <a:spcPct val="120000"/>
              </a:lnSpc>
            </a:pPr>
            <a:r>
              <a:rPr lang="en-GB" sz="1700" dirty="0">
                <a:latin typeface="+mn-lt"/>
              </a:rPr>
              <a:t>Share your experience of social mobility or experience alongside this social media graphic. </a:t>
            </a:r>
          </a:p>
        </p:txBody>
      </p:sp>
      <p:sp>
        <p:nvSpPr>
          <p:cNvPr id="30" name="Title 1">
            <a:extLst>
              <a:ext uri="{FF2B5EF4-FFF2-40B4-BE49-F238E27FC236}">
                <a16:creationId xmlns:a16="http://schemas.microsoft.com/office/drawing/2014/main" id="{19DE2FE5-FC0A-247B-0DF1-879A19AB774D}"/>
              </a:ext>
            </a:extLst>
          </p:cNvPr>
          <p:cNvSpPr txBox="1">
            <a:spLocks/>
          </p:cNvSpPr>
          <p:nvPr/>
        </p:nvSpPr>
        <p:spPr>
          <a:xfrm>
            <a:off x="3853180" y="442189"/>
            <a:ext cx="7983220" cy="824843"/>
          </a:xfrm>
          <a:prstGeom prst="rect">
            <a:avLst/>
          </a:prstGeom>
        </p:spPr>
        <p:txBody>
          <a:bodyPr vert="horz" lIns="0" tIns="0" rIns="0" bIns="0" rtlCol="0" anchor="t">
            <a:noAutofit/>
          </a:bodyPr>
          <a:lstStyle>
            <a:lvl1pPr algn="l" defTabSz="914355" rtl="0" eaLnBrk="1" latinLnBrk="0" hangingPunct="1">
              <a:lnSpc>
                <a:spcPct val="90000"/>
              </a:lnSpc>
              <a:spcBef>
                <a:spcPct val="0"/>
              </a:spcBef>
              <a:buNone/>
              <a:defRPr sz="3000" kern="1200">
                <a:solidFill>
                  <a:schemeClr val="bg1"/>
                </a:solidFill>
                <a:latin typeface="+mj-lt"/>
                <a:ea typeface="+mj-ea"/>
                <a:cs typeface="+mj-cs"/>
              </a:defRPr>
            </a:lvl1pPr>
          </a:lstStyle>
          <a:p>
            <a:pPr>
              <a:lnSpc>
                <a:spcPct val="120000"/>
              </a:lnSpc>
            </a:pPr>
            <a:r>
              <a:rPr lang="en-GB" sz="1700" dirty="0">
                <a:latin typeface="+mn-lt"/>
              </a:rPr>
              <a:t>Save the social media graphics below as an image and use them across LinkedIn, BlueSky, X or Instagram.</a:t>
            </a:r>
          </a:p>
        </p:txBody>
      </p:sp>
    </p:spTree>
    <p:extLst>
      <p:ext uri="{BB962C8B-B14F-4D97-AF65-F5344CB8AC3E}">
        <p14:creationId xmlns:p14="http://schemas.microsoft.com/office/powerpoint/2010/main" val="1032982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BC8733-F79D-4652-8A75-EF9338E86C56}"/>
            </a:ext>
          </a:extLst>
        </p:cNvPr>
        <p:cNvGrpSpPr/>
        <p:nvPr/>
      </p:nvGrpSpPr>
      <p:grpSpPr>
        <a:xfrm>
          <a:off x="0" y="0"/>
          <a:ext cx="0" cy="0"/>
          <a:chOff x="0" y="0"/>
          <a:chExt cx="0" cy="0"/>
        </a:xfrm>
      </p:grpSpPr>
      <p:sp>
        <p:nvSpPr>
          <p:cNvPr id="28" name="Title 27">
            <a:extLst>
              <a:ext uri="{FF2B5EF4-FFF2-40B4-BE49-F238E27FC236}">
                <a16:creationId xmlns:a16="http://schemas.microsoft.com/office/drawing/2014/main" id="{A070FAEF-953B-17E7-41F0-85C69B530A6D}"/>
              </a:ext>
            </a:extLst>
          </p:cNvPr>
          <p:cNvSpPr>
            <a:spLocks noGrp="1"/>
          </p:cNvSpPr>
          <p:nvPr>
            <p:ph type="title"/>
          </p:nvPr>
        </p:nvSpPr>
        <p:spPr>
          <a:xfrm>
            <a:off x="507999" y="372935"/>
            <a:ext cx="10657305" cy="502964"/>
          </a:xfrm>
        </p:spPr>
        <p:txBody>
          <a:bodyPr/>
          <a:lstStyle/>
          <a:p>
            <a:r>
              <a:rPr lang="en-GB" sz="2500" dirty="0"/>
              <a:t>Share our content on X, Bluesky, Instagram or LinkedIn. Remember to use @</a:t>
            </a:r>
            <a:r>
              <a:rPr lang="en-GB" sz="2500"/>
              <a:t>The Sutton Trust </a:t>
            </a:r>
            <a:r>
              <a:rPr lang="en-GB" sz="2500" dirty="0"/>
              <a:t>and #socialmobilityday #shiftmindsets</a:t>
            </a:r>
          </a:p>
        </p:txBody>
      </p:sp>
      <p:sp>
        <p:nvSpPr>
          <p:cNvPr id="5" name="Slide Number Placeholder 4">
            <a:extLst>
              <a:ext uri="{FF2B5EF4-FFF2-40B4-BE49-F238E27FC236}">
                <a16:creationId xmlns:a16="http://schemas.microsoft.com/office/drawing/2014/main" id="{DB2B32BD-267B-9AD3-98F7-6C9B50202227}"/>
              </a:ext>
            </a:extLst>
          </p:cNvPr>
          <p:cNvSpPr>
            <a:spLocks noGrp="1"/>
          </p:cNvSpPr>
          <p:nvPr>
            <p:ph type="sldNum" sz="quarter" idx="17"/>
          </p:nvPr>
        </p:nvSpPr>
        <p:spPr>
          <a:xfrm>
            <a:off x="508000" y="6356351"/>
            <a:ext cx="457200" cy="365125"/>
          </a:xfrm>
        </p:spPr>
        <p:txBody>
          <a:bodyPr/>
          <a:lstStyle/>
          <a:p>
            <a:fld id="{B0B78663-92B6-4916-8A5C-6F48549FD770}" type="slidenum">
              <a:rPr lang="en-GB" smtClean="0"/>
              <a:pPr/>
              <a:t>4</a:t>
            </a:fld>
            <a:endParaRPr lang="en-GB"/>
          </a:p>
        </p:txBody>
      </p:sp>
      <p:sp>
        <p:nvSpPr>
          <p:cNvPr id="38" name="Rectangle 37">
            <a:extLst>
              <a:ext uri="{FF2B5EF4-FFF2-40B4-BE49-F238E27FC236}">
                <a16:creationId xmlns:a16="http://schemas.microsoft.com/office/drawing/2014/main" id="{91201F27-750D-1792-07FB-2C98166C17A5}"/>
              </a:ext>
            </a:extLst>
          </p:cNvPr>
          <p:cNvSpPr/>
          <p:nvPr/>
        </p:nvSpPr>
        <p:spPr>
          <a:xfrm>
            <a:off x="507998" y="3613304"/>
            <a:ext cx="5488539" cy="2475980"/>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lIns="180000" tIns="180000" rIns="180000" bIns="180000" rtlCol="0" anchor="ctr"/>
          <a:lstStyle/>
          <a:p>
            <a:r>
              <a:rPr lang="en-GB" sz="1400" dirty="0">
                <a:solidFill>
                  <a:schemeClr val="bg1"/>
                </a:solidFill>
              </a:rPr>
              <a:t>Today on #SocialMobilityDay I’m sharing my experience to raise awareness and #shiftmindsets around social mobility. </a:t>
            </a:r>
            <a:br>
              <a:rPr lang="en-GB" sz="1400" dirty="0">
                <a:solidFill>
                  <a:schemeClr val="bg1"/>
                </a:solidFill>
              </a:rPr>
            </a:br>
            <a:br>
              <a:rPr lang="en-GB" sz="1400" dirty="0">
                <a:solidFill>
                  <a:schemeClr val="bg1"/>
                </a:solidFill>
              </a:rPr>
            </a:br>
            <a:r>
              <a:rPr lang="en-GB" sz="1400" dirty="0">
                <a:solidFill>
                  <a:schemeClr val="bg1"/>
                </a:solidFill>
              </a:rPr>
              <a:t>Social mobility is about empowering individuals from less advantaged socio-economic backgrounds, changing outdated narratives and shifting perspectives. </a:t>
            </a:r>
          </a:p>
          <a:p>
            <a:endParaRPr lang="en-GB" sz="1400" dirty="0">
              <a:solidFill>
                <a:schemeClr val="bg1"/>
              </a:solidFill>
              <a:latin typeface="+mn-lt"/>
            </a:endParaRPr>
          </a:p>
        </p:txBody>
      </p:sp>
      <p:sp>
        <p:nvSpPr>
          <p:cNvPr id="16" name="Rectangle 15">
            <a:extLst>
              <a:ext uri="{FF2B5EF4-FFF2-40B4-BE49-F238E27FC236}">
                <a16:creationId xmlns:a16="http://schemas.microsoft.com/office/drawing/2014/main" id="{E037BA2A-E91B-F4B1-7AC4-B81335F0B63E}"/>
              </a:ext>
            </a:extLst>
          </p:cNvPr>
          <p:cNvSpPr/>
          <p:nvPr/>
        </p:nvSpPr>
        <p:spPr>
          <a:xfrm>
            <a:off x="6273427" y="3618594"/>
            <a:ext cx="5488539" cy="2470690"/>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lIns="180000" tIns="180000" rIns="180000" bIns="180000" rtlCol="0" anchor="ctr"/>
          <a:lstStyle/>
          <a:p>
            <a:pPr marL="0" marR="0">
              <a:lnSpc>
                <a:spcPct val="115000"/>
              </a:lnSpc>
              <a:spcAft>
                <a:spcPts val="800"/>
              </a:spcAft>
            </a:pPr>
            <a:r>
              <a:rPr lang="en-GB" sz="1400" kern="100" dirty="0">
                <a:effectLst/>
                <a:ea typeface="Aptos" panose="020B0004020202020204" pitchFamily="34" charset="0"/>
              </a:rPr>
              <a:t>There ar</a:t>
            </a:r>
            <a:r>
              <a:rPr lang="en-GB" sz="1400" kern="100" dirty="0">
                <a:ea typeface="Aptos" panose="020B0004020202020204" pitchFamily="34" charset="0"/>
              </a:rPr>
              <a:t>e many people who come from similar </a:t>
            </a:r>
            <a:r>
              <a:rPr lang="en-GB" sz="1400" kern="100" dirty="0">
                <a:effectLst/>
                <a:ea typeface="Aptos" panose="020B0004020202020204" pitchFamily="34" charset="0"/>
              </a:rPr>
              <a:t>backgrounds to me across the country. </a:t>
            </a:r>
            <a:r>
              <a:rPr lang="en-GB" sz="1400" kern="100" dirty="0">
                <a:ea typeface="Aptos" panose="020B0004020202020204" pitchFamily="34" charset="0"/>
              </a:rPr>
              <a:t>They have both ability and ambition.</a:t>
            </a:r>
          </a:p>
          <a:p>
            <a:pPr marL="0" marR="0">
              <a:lnSpc>
                <a:spcPct val="115000"/>
              </a:lnSpc>
              <a:spcAft>
                <a:spcPts val="800"/>
              </a:spcAft>
            </a:pPr>
            <a:r>
              <a:rPr lang="en-GB" sz="1400" kern="100" dirty="0">
                <a:effectLst/>
                <a:ea typeface="Aptos" panose="020B0004020202020204" pitchFamily="34" charset="0"/>
              </a:rPr>
              <a:t>This #SocialMobilityDay I’m sharing my experience to raise awareness and #shiftmindsets around social mobility. </a:t>
            </a:r>
            <a:endParaRPr lang="en-GB" sz="1400" kern="100" dirty="0">
              <a:ea typeface="Aptos" panose="020B0004020202020204" pitchFamily="34" charset="0"/>
            </a:endParaRPr>
          </a:p>
        </p:txBody>
      </p:sp>
      <p:sp>
        <p:nvSpPr>
          <p:cNvPr id="2" name="Title 27">
            <a:extLst>
              <a:ext uri="{FF2B5EF4-FFF2-40B4-BE49-F238E27FC236}">
                <a16:creationId xmlns:a16="http://schemas.microsoft.com/office/drawing/2014/main" id="{691A4163-AABD-AA43-B412-088F82888CCE}"/>
              </a:ext>
            </a:extLst>
          </p:cNvPr>
          <p:cNvSpPr txBox="1">
            <a:spLocks/>
          </p:cNvSpPr>
          <p:nvPr/>
        </p:nvSpPr>
        <p:spPr>
          <a:xfrm>
            <a:off x="507998" y="1339151"/>
            <a:ext cx="11150602" cy="502964"/>
          </a:xfrm>
          <a:prstGeom prst="rect">
            <a:avLst/>
          </a:prstGeom>
        </p:spPr>
        <p:txBody>
          <a:bodyPr vert="horz" lIns="0" tIns="0" rIns="0" bIns="0" rtlCol="0" anchor="t">
            <a:noAutofit/>
          </a:bodyPr>
          <a:lstStyle>
            <a:lvl1pPr algn="l" defTabSz="914355" rtl="0" eaLnBrk="1" latinLnBrk="0" hangingPunct="1">
              <a:lnSpc>
                <a:spcPct val="90000"/>
              </a:lnSpc>
              <a:spcBef>
                <a:spcPct val="0"/>
              </a:spcBef>
              <a:buNone/>
              <a:defRPr sz="3000" kern="1200">
                <a:solidFill>
                  <a:schemeClr val="bg1"/>
                </a:solidFill>
                <a:latin typeface="+mj-lt"/>
                <a:ea typeface="+mj-ea"/>
                <a:cs typeface="+mj-cs"/>
              </a:defRPr>
            </a:lvl1pPr>
          </a:lstStyle>
          <a:p>
            <a:r>
              <a:rPr lang="en-GB" sz="1600" dirty="0">
                <a:latin typeface="+mn-lt"/>
              </a:rPr>
              <a:t>You can also share a recorded video for Social Mobility Day on TikTok to engage with Social Mobility Day on a range of different social media platforms. </a:t>
            </a:r>
          </a:p>
          <a:p>
            <a:endParaRPr lang="en-GB" sz="1600" dirty="0">
              <a:latin typeface="+mn-lt"/>
            </a:endParaRPr>
          </a:p>
          <a:p>
            <a:r>
              <a:rPr lang="en-GB" sz="1600" dirty="0">
                <a:latin typeface="+mn-lt"/>
              </a:rPr>
              <a:t>Key things to remember when sharing your social media posts: </a:t>
            </a:r>
            <a:br>
              <a:rPr lang="en-GB" sz="1600" dirty="0">
                <a:latin typeface="+mn-lt"/>
              </a:rPr>
            </a:br>
            <a:r>
              <a:rPr lang="en-GB" sz="1600" dirty="0">
                <a:latin typeface="+mn-lt"/>
              </a:rPr>
              <a:t>- Share a picture or one of our social media graphics alongside your post as this will increase engagement</a:t>
            </a:r>
          </a:p>
          <a:p>
            <a:r>
              <a:rPr lang="en-GB" sz="1600" dirty="0">
                <a:latin typeface="+mn-lt"/>
              </a:rPr>
              <a:t>- The focus is shifting mindsets around social mobility so use the hashtag #Shiftmindsets to be part of the movement </a:t>
            </a:r>
          </a:p>
          <a:p>
            <a:r>
              <a:rPr lang="en-GB" sz="1600" dirty="0">
                <a:latin typeface="+mn-lt"/>
              </a:rPr>
              <a:t>- Use your story to showcase the benefits of social mobility for businesses and the importance of building a workforce with diverse socio-economic backgrounds</a:t>
            </a:r>
          </a:p>
          <a:p>
            <a:r>
              <a:rPr lang="en-GB" sz="1600" dirty="0">
                <a:latin typeface="+mn-lt"/>
              </a:rPr>
              <a:t>- Keep your post concise and not too long, we have some suggested copy below that you can add to:</a:t>
            </a:r>
          </a:p>
          <a:p>
            <a:endParaRPr lang="en-GB" sz="1600" dirty="0">
              <a:latin typeface="+mn-lt"/>
            </a:endParaRPr>
          </a:p>
          <a:p>
            <a:endParaRPr lang="en-GB" sz="1600" dirty="0">
              <a:latin typeface="+mn-lt"/>
            </a:endParaRPr>
          </a:p>
        </p:txBody>
      </p:sp>
      <p:sp>
        <p:nvSpPr>
          <p:cNvPr id="3" name="Footer Placeholder 3">
            <a:extLst>
              <a:ext uri="{FF2B5EF4-FFF2-40B4-BE49-F238E27FC236}">
                <a16:creationId xmlns:a16="http://schemas.microsoft.com/office/drawing/2014/main" id="{557DAE29-3898-9D21-4D08-C52F6503D9A0}"/>
              </a:ext>
            </a:extLst>
          </p:cNvPr>
          <p:cNvSpPr>
            <a:spLocks noGrp="1"/>
          </p:cNvSpPr>
          <p:nvPr>
            <p:ph type="ftr" sz="quarter" idx="16"/>
          </p:nvPr>
        </p:nvSpPr>
        <p:spPr>
          <a:xfrm>
            <a:off x="965200" y="6356351"/>
            <a:ext cx="4114800" cy="365125"/>
          </a:xfrm>
        </p:spPr>
        <p:txBody>
          <a:bodyPr/>
          <a:lstStyle/>
          <a:p>
            <a:r>
              <a:rPr lang="en-GB" dirty="0"/>
              <a:t>The Sutton Trust | </a:t>
            </a:r>
            <a:r>
              <a:rPr lang="en-GB" sz="1000" dirty="0"/>
              <a:t>Social Mobility Day</a:t>
            </a:r>
            <a:endParaRPr lang="en-GB" dirty="0"/>
          </a:p>
        </p:txBody>
      </p:sp>
    </p:spTree>
    <p:extLst>
      <p:ext uri="{BB962C8B-B14F-4D97-AF65-F5344CB8AC3E}">
        <p14:creationId xmlns:p14="http://schemas.microsoft.com/office/powerpoint/2010/main" val="880550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699CD-023C-04B8-DD38-1610BAC26EA7}"/>
              </a:ext>
            </a:extLst>
          </p:cNvPr>
          <p:cNvSpPr>
            <a:spLocks noGrp="1"/>
          </p:cNvSpPr>
          <p:nvPr>
            <p:ph type="title"/>
          </p:nvPr>
        </p:nvSpPr>
        <p:spPr>
          <a:xfrm>
            <a:off x="508000" y="457202"/>
            <a:ext cx="5242388" cy="365126"/>
          </a:xfrm>
        </p:spPr>
        <p:txBody>
          <a:bodyPr/>
          <a:lstStyle/>
          <a:p>
            <a:r>
              <a:rPr lang="en-GB" dirty="0"/>
              <a:t>What do we mean by Social Mobility?</a:t>
            </a:r>
          </a:p>
        </p:txBody>
      </p:sp>
      <p:sp>
        <p:nvSpPr>
          <p:cNvPr id="3" name="Footer Placeholder 2">
            <a:extLst>
              <a:ext uri="{FF2B5EF4-FFF2-40B4-BE49-F238E27FC236}">
                <a16:creationId xmlns:a16="http://schemas.microsoft.com/office/drawing/2014/main" id="{1F93A3DC-AD35-48BB-2F93-E768F5C7356F}"/>
              </a:ext>
            </a:extLst>
          </p:cNvPr>
          <p:cNvSpPr>
            <a:spLocks noGrp="1"/>
          </p:cNvSpPr>
          <p:nvPr>
            <p:ph type="ftr" sz="quarter" idx="16"/>
          </p:nvPr>
        </p:nvSpPr>
        <p:spPr>
          <a:xfrm>
            <a:off x="965200" y="6356351"/>
            <a:ext cx="4114800" cy="365125"/>
          </a:xfrm>
        </p:spPr>
        <p: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64891"/>
                </a:solidFill>
                <a:effectLst/>
                <a:uLnTx/>
                <a:uFillTx/>
                <a:latin typeface="Figtree"/>
                <a:ea typeface="+mn-ea"/>
                <a:cs typeface="+mn-cs"/>
              </a:rPr>
              <a:t>The Sutton Trust | Social Mobility Day</a:t>
            </a:r>
          </a:p>
        </p:txBody>
      </p:sp>
      <p:sp>
        <p:nvSpPr>
          <p:cNvPr id="4" name="Slide Number Placeholder 3">
            <a:extLst>
              <a:ext uri="{FF2B5EF4-FFF2-40B4-BE49-F238E27FC236}">
                <a16:creationId xmlns:a16="http://schemas.microsoft.com/office/drawing/2014/main" id="{0A2B8983-6AAE-6150-CD2C-1978793DE443}"/>
              </a:ext>
            </a:extLst>
          </p:cNvPr>
          <p:cNvSpPr>
            <a:spLocks noGrp="1"/>
          </p:cNvSpPr>
          <p:nvPr>
            <p:ph type="sldNum" sz="quarter" idx="17"/>
          </p:nvPr>
        </p:nvSpPr>
        <p:spPr>
          <a:xfrm>
            <a:off x="508000" y="6356351"/>
            <a:ext cx="457200" cy="365125"/>
          </a:xfrm>
        </p:spPr>
        <p:txBody>
          <a:bodyPr/>
          <a:lstStyle/>
          <a:p>
            <a:pPr marL="0" marR="0" lvl="0" indent="0" algn="l" defTabSz="914355" rtl="0" eaLnBrk="1" fontAlgn="auto" latinLnBrk="0" hangingPunct="1">
              <a:lnSpc>
                <a:spcPct val="100000"/>
              </a:lnSpc>
              <a:spcBef>
                <a:spcPts val="0"/>
              </a:spcBef>
              <a:spcAft>
                <a:spcPts val="0"/>
              </a:spcAft>
              <a:buClrTx/>
              <a:buSzTx/>
              <a:buFontTx/>
              <a:buNone/>
              <a:tabLst/>
              <a:defRPr/>
            </a:pPr>
            <a:fld id="{B0B78663-92B6-4916-8A5C-6F48549FD770}" type="slidenum">
              <a:rPr kumimoji="0" lang="en-GB" sz="1000" b="0" i="0" u="none" strike="noStrike" kern="1200" cap="none" spc="0" normalizeH="0" baseline="0" noProof="0" smtClean="0">
                <a:ln>
                  <a:noFill/>
                </a:ln>
                <a:solidFill>
                  <a:srgbClr val="064891"/>
                </a:solidFill>
                <a:effectLst/>
                <a:uLnTx/>
                <a:uFillTx/>
                <a:latin typeface="Figtree"/>
                <a:ea typeface="+mn-ea"/>
                <a:cs typeface="+mn-cs"/>
              </a:rPr>
              <a:pPr marL="0" marR="0" lvl="0" indent="0" algn="l" defTabSz="914355" rtl="0" eaLnBrk="1" fontAlgn="auto" latinLnBrk="0" hangingPunct="1">
                <a:lnSpc>
                  <a:spcPct val="100000"/>
                </a:lnSpc>
                <a:spcBef>
                  <a:spcPts val="0"/>
                </a:spcBef>
                <a:spcAft>
                  <a:spcPts val="0"/>
                </a:spcAft>
                <a:buClrTx/>
                <a:buSzTx/>
                <a:buFontTx/>
                <a:buNone/>
                <a:tabLst/>
                <a:defRPr/>
              </a:pPr>
              <a:t>5</a:t>
            </a:fld>
            <a:endParaRPr kumimoji="0" lang="en-GB" sz="1000" b="0" i="0" u="none" strike="noStrike" kern="1200" cap="none" spc="0" normalizeH="0" baseline="0" noProof="0" dirty="0">
              <a:ln>
                <a:noFill/>
              </a:ln>
              <a:solidFill>
                <a:srgbClr val="064891"/>
              </a:solidFill>
              <a:effectLst/>
              <a:uLnTx/>
              <a:uFillTx/>
              <a:latin typeface="Figtree"/>
              <a:ea typeface="+mn-ea"/>
              <a:cs typeface="+mn-cs"/>
            </a:endParaRPr>
          </a:p>
        </p:txBody>
      </p:sp>
      <p:sp>
        <p:nvSpPr>
          <p:cNvPr id="5" name="Text Placeholder 4">
            <a:extLst>
              <a:ext uri="{FF2B5EF4-FFF2-40B4-BE49-F238E27FC236}">
                <a16:creationId xmlns:a16="http://schemas.microsoft.com/office/drawing/2014/main" id="{FC099203-E5D7-39AD-0CEF-BEAA1238A7E9}"/>
              </a:ext>
            </a:extLst>
          </p:cNvPr>
          <p:cNvSpPr>
            <a:spLocks noGrp="1"/>
          </p:cNvSpPr>
          <p:nvPr>
            <p:ph type="body" sz="quarter" idx="18"/>
          </p:nvPr>
        </p:nvSpPr>
        <p:spPr>
          <a:xfrm>
            <a:off x="508000" y="1733550"/>
            <a:ext cx="3556000" cy="3556000"/>
          </a:xfrm>
        </p:spPr>
        <p:txBody>
          <a:bodyPr/>
          <a:lstStyle/>
          <a:p>
            <a:pPr lvl="2"/>
            <a:r>
              <a:rPr lang="en-GB" dirty="0"/>
              <a:t>Social mobility is the link between someone’s socio-economic (or “class”) background – the social and economic circumstances they grew up in – and their own outcomes as adults. </a:t>
            </a:r>
          </a:p>
        </p:txBody>
      </p:sp>
      <p:sp>
        <p:nvSpPr>
          <p:cNvPr id="10" name="Text Placeholder 9">
            <a:extLst>
              <a:ext uri="{FF2B5EF4-FFF2-40B4-BE49-F238E27FC236}">
                <a16:creationId xmlns:a16="http://schemas.microsoft.com/office/drawing/2014/main" id="{9D29DD02-AC97-1447-142C-4B963FC8E147}"/>
              </a:ext>
            </a:extLst>
          </p:cNvPr>
          <p:cNvSpPr>
            <a:spLocks noGrp="1"/>
          </p:cNvSpPr>
          <p:nvPr>
            <p:ph type="body" sz="quarter" idx="19"/>
          </p:nvPr>
        </p:nvSpPr>
        <p:spPr/>
        <p:txBody>
          <a:bodyPr/>
          <a:lstStyle/>
          <a:p>
            <a:pPr lvl="2"/>
            <a:r>
              <a:rPr lang="en-GB" dirty="0"/>
              <a:t>Social mobility is crucial to achieving a fairer, more productive, more prosperous society for all. When everyone can reach their full potential, more talent can flourish, businesses grow and so does the economy, making social mobility a key to inclusive growth. </a:t>
            </a:r>
          </a:p>
        </p:txBody>
      </p:sp>
      <p:sp>
        <p:nvSpPr>
          <p:cNvPr id="11" name="Text Placeholder 10">
            <a:extLst>
              <a:ext uri="{FF2B5EF4-FFF2-40B4-BE49-F238E27FC236}">
                <a16:creationId xmlns:a16="http://schemas.microsoft.com/office/drawing/2014/main" id="{92BA3D0C-2B0E-3557-540F-82942CDCAD49}"/>
              </a:ext>
            </a:extLst>
          </p:cNvPr>
          <p:cNvSpPr>
            <a:spLocks noGrp="1"/>
          </p:cNvSpPr>
          <p:nvPr>
            <p:ph type="body" sz="quarter" idx="20"/>
          </p:nvPr>
        </p:nvSpPr>
        <p:spPr/>
        <p:txBody>
          <a:bodyPr/>
          <a:lstStyle/>
          <a:p>
            <a:pPr lvl="3"/>
            <a:r>
              <a:rPr lang="en-GB" dirty="0"/>
              <a:t>9 in 10</a:t>
            </a:r>
          </a:p>
          <a:p>
            <a:pPr lvl="2"/>
            <a:r>
              <a:rPr lang="en-GB" dirty="0"/>
              <a:t>The proportion of people who think it’s important to level the playing field and improve social mobility in the UK. </a:t>
            </a:r>
          </a:p>
        </p:txBody>
      </p:sp>
      <p:sp>
        <p:nvSpPr>
          <p:cNvPr id="7" name="TextBox 6">
            <a:extLst>
              <a:ext uri="{FF2B5EF4-FFF2-40B4-BE49-F238E27FC236}">
                <a16:creationId xmlns:a16="http://schemas.microsoft.com/office/drawing/2014/main" id="{4B1F14D6-BA29-4BF8-6B3F-347358DD6364}"/>
              </a:ext>
            </a:extLst>
          </p:cNvPr>
          <p:cNvSpPr txBox="1"/>
          <p:nvPr/>
        </p:nvSpPr>
        <p:spPr>
          <a:xfrm>
            <a:off x="463909" y="908607"/>
            <a:ext cx="6858000" cy="369332"/>
          </a:xfrm>
          <a:prstGeom prst="rect">
            <a:avLst/>
          </a:prstGeom>
          <a:noFill/>
        </p:spPr>
        <p:txBody>
          <a:bodyPr wrap="square">
            <a:spAutoFit/>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Figtree"/>
                <a:ea typeface="+mn-ea"/>
                <a:cs typeface="+mn-cs"/>
                <a:hlinkClick r:id="rId2"/>
              </a:rPr>
              <a:t>What is Social Mobility? - The Sutton Trust</a:t>
            </a:r>
            <a:endParaRPr kumimoji="0" lang="en-GB" sz="1800" b="0" i="0" u="none" strike="noStrike" kern="1200" cap="none" spc="0" normalizeH="0" baseline="0" noProof="0" dirty="0">
              <a:ln>
                <a:noFill/>
              </a:ln>
              <a:solidFill>
                <a:srgbClr val="000000"/>
              </a:solidFill>
              <a:effectLst/>
              <a:uLnTx/>
              <a:uFillTx/>
              <a:latin typeface="Figtree"/>
              <a:ea typeface="+mn-ea"/>
              <a:cs typeface="+mn-cs"/>
            </a:endParaRPr>
          </a:p>
        </p:txBody>
      </p:sp>
    </p:spTree>
    <p:extLst>
      <p:ext uri="{BB962C8B-B14F-4D97-AF65-F5344CB8AC3E}">
        <p14:creationId xmlns:p14="http://schemas.microsoft.com/office/powerpoint/2010/main" val="271591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FA1177E-5C9D-0428-0FBB-0361289B9E08}"/>
              </a:ext>
            </a:extLst>
          </p:cNvPr>
          <p:cNvSpPr>
            <a:spLocks noGrp="1"/>
          </p:cNvSpPr>
          <p:nvPr>
            <p:ph type="ctrTitle"/>
          </p:nvPr>
        </p:nvSpPr>
        <p:spPr>
          <a:xfrm>
            <a:off x="526472" y="2415782"/>
            <a:ext cx="5309062" cy="983827"/>
          </a:xfrm>
        </p:spPr>
        <p:txBody>
          <a:bodyPr/>
          <a:lstStyle/>
          <a:p>
            <a:r>
              <a:rPr lang="en-GB"/>
              <a:t>Any questions?</a:t>
            </a:r>
          </a:p>
        </p:txBody>
      </p:sp>
      <p:pic>
        <p:nvPicPr>
          <p:cNvPr id="4" name="Graphic 3">
            <a:extLst>
              <a:ext uri="{FF2B5EF4-FFF2-40B4-BE49-F238E27FC236}">
                <a16:creationId xmlns:a16="http://schemas.microsoft.com/office/drawing/2014/main" id="{77389B25-E3C6-7648-3316-349B03C3AA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8180" y="277712"/>
            <a:ext cx="1202670" cy="1470782"/>
          </a:xfrm>
          <a:prstGeom prst="rect">
            <a:avLst/>
          </a:prstGeom>
        </p:spPr>
      </p:pic>
      <p:sp>
        <p:nvSpPr>
          <p:cNvPr id="26" name="Title 27">
            <a:extLst>
              <a:ext uri="{FF2B5EF4-FFF2-40B4-BE49-F238E27FC236}">
                <a16:creationId xmlns:a16="http://schemas.microsoft.com/office/drawing/2014/main" id="{67A151E6-9E06-C7D2-5303-A5468003F70E}"/>
              </a:ext>
            </a:extLst>
          </p:cNvPr>
          <p:cNvSpPr txBox="1">
            <a:spLocks/>
          </p:cNvSpPr>
          <p:nvPr/>
        </p:nvSpPr>
        <p:spPr>
          <a:xfrm>
            <a:off x="508000" y="3935219"/>
            <a:ext cx="4572000" cy="359161"/>
          </a:xfrm>
          <a:prstGeom prst="rect">
            <a:avLst/>
          </a:prstGeom>
        </p:spPr>
        <p:txBody>
          <a:bodyPr vert="horz" lIns="0" tIns="0" rIns="0" bIns="0" rtlCol="0" anchor="t">
            <a:noAutofit/>
          </a:bodyPr>
          <a:lstStyle>
            <a:lvl1pPr algn="l" defTabSz="914355" rtl="0" eaLnBrk="1" latinLnBrk="0" hangingPunct="1">
              <a:lnSpc>
                <a:spcPct val="90000"/>
              </a:lnSpc>
              <a:spcBef>
                <a:spcPct val="0"/>
              </a:spcBef>
              <a:buNone/>
              <a:defRPr sz="5000" kern="1200">
                <a:solidFill>
                  <a:schemeClr val="bg1"/>
                </a:solidFill>
                <a:latin typeface="+mj-lt"/>
                <a:ea typeface="+mj-ea"/>
                <a:cs typeface="+mj-cs"/>
              </a:defRPr>
            </a:lvl1pPr>
          </a:lstStyle>
          <a:p>
            <a:r>
              <a:rPr lang="en-GB" sz="1800">
                <a:latin typeface="+mn-lt"/>
              </a:rPr>
              <a:t>Get in touch!</a:t>
            </a:r>
          </a:p>
        </p:txBody>
      </p:sp>
      <p:sp>
        <p:nvSpPr>
          <p:cNvPr id="27" name="Rectangle 26">
            <a:extLst>
              <a:ext uri="{FF2B5EF4-FFF2-40B4-BE49-F238E27FC236}">
                <a16:creationId xmlns:a16="http://schemas.microsoft.com/office/drawing/2014/main" id="{6DC72401-5109-FC96-467A-A6B22181C59B}"/>
              </a:ext>
            </a:extLst>
          </p:cNvPr>
          <p:cNvSpPr/>
          <p:nvPr/>
        </p:nvSpPr>
        <p:spPr>
          <a:xfrm>
            <a:off x="508001" y="4374609"/>
            <a:ext cx="4572000" cy="597752"/>
          </a:xfrm>
          <a:prstGeom prst="rect">
            <a:avLst/>
          </a:prstGeom>
          <a:solidFill>
            <a:srgbClr val="FFBA3B"/>
          </a:solidFill>
          <a:ln>
            <a:noFill/>
          </a:ln>
        </p:spPr>
        <p:style>
          <a:lnRef idx="2">
            <a:schemeClr val="accent1">
              <a:shade val="15000"/>
            </a:schemeClr>
          </a:lnRef>
          <a:fillRef idx="1">
            <a:schemeClr val="accent1"/>
          </a:fillRef>
          <a:effectRef idx="0">
            <a:schemeClr val="accent1"/>
          </a:effectRef>
          <a:fontRef idx="minor">
            <a:schemeClr val="lt1"/>
          </a:fontRef>
        </p:style>
        <p:txBody>
          <a:bodyPr lIns="180000" tIns="180000" rIns="180000" bIns="180000" rtlCol="0" anchor="ctr"/>
          <a:lstStyle/>
          <a:p>
            <a:r>
              <a:rPr lang="en-GB" dirty="0">
                <a:solidFill>
                  <a:schemeClr val="tx2"/>
                </a:solidFill>
              </a:rPr>
              <a:t>alumni@suttontrust.com</a:t>
            </a:r>
          </a:p>
        </p:txBody>
      </p:sp>
      <p:sp>
        <p:nvSpPr>
          <p:cNvPr id="9" name="Rectangle 8">
            <a:extLst>
              <a:ext uri="{FF2B5EF4-FFF2-40B4-BE49-F238E27FC236}">
                <a16:creationId xmlns:a16="http://schemas.microsoft.com/office/drawing/2014/main" id="{DAA2E143-3636-4700-7260-4FF091C8168E}"/>
              </a:ext>
            </a:extLst>
          </p:cNvPr>
          <p:cNvSpPr/>
          <p:nvPr/>
        </p:nvSpPr>
        <p:spPr>
          <a:xfrm>
            <a:off x="9448800" y="4114800"/>
            <a:ext cx="2743200" cy="2743200"/>
          </a:xfrm>
          <a:prstGeom prst="rect">
            <a:avLst/>
          </a:prstGeom>
          <a:solidFill>
            <a:srgbClr val="E0D1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pic>
        <p:nvPicPr>
          <p:cNvPr id="10" name="Graphic 9">
            <a:extLst>
              <a:ext uri="{FF2B5EF4-FFF2-40B4-BE49-F238E27FC236}">
                <a16:creationId xmlns:a16="http://schemas.microsoft.com/office/drawing/2014/main" id="{D1E62BFD-D049-7582-A196-277F2A68555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448800" y="4114800"/>
            <a:ext cx="2743200" cy="2743200"/>
          </a:xfrm>
          <a:prstGeom prst="rect">
            <a:avLst/>
          </a:prstGeom>
        </p:spPr>
      </p:pic>
      <p:grpSp>
        <p:nvGrpSpPr>
          <p:cNvPr id="45" name="Group 44">
            <a:extLst>
              <a:ext uri="{FF2B5EF4-FFF2-40B4-BE49-F238E27FC236}">
                <a16:creationId xmlns:a16="http://schemas.microsoft.com/office/drawing/2014/main" id="{5B0F3D34-08E8-57FA-F11D-EB9EA9FE29B7}"/>
              </a:ext>
            </a:extLst>
          </p:cNvPr>
          <p:cNvGrpSpPr/>
          <p:nvPr/>
        </p:nvGrpSpPr>
        <p:grpSpPr>
          <a:xfrm>
            <a:off x="6710332" y="2741468"/>
            <a:ext cx="2744932" cy="2744932"/>
            <a:chOff x="8075468" y="0"/>
            <a:chExt cx="2744932" cy="2744932"/>
          </a:xfrm>
        </p:grpSpPr>
        <p:sp>
          <p:nvSpPr>
            <p:cNvPr id="6" name="Rectangle 5">
              <a:extLst>
                <a:ext uri="{FF2B5EF4-FFF2-40B4-BE49-F238E27FC236}">
                  <a16:creationId xmlns:a16="http://schemas.microsoft.com/office/drawing/2014/main" id="{E147DD01-20DB-0585-8AFB-DB04E9ED6137}"/>
                </a:ext>
              </a:extLst>
            </p:cNvPr>
            <p:cNvSpPr/>
            <p:nvPr/>
          </p:nvSpPr>
          <p:spPr>
            <a:xfrm>
              <a:off x="8077200" y="0"/>
              <a:ext cx="2743200" cy="2743200"/>
            </a:xfrm>
            <a:prstGeom prst="rect">
              <a:avLst/>
            </a:prstGeom>
            <a:solidFill>
              <a:srgbClr val="1F63A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pic>
          <p:nvPicPr>
            <p:cNvPr id="12" name="Graphic 11">
              <a:extLst>
                <a:ext uri="{FF2B5EF4-FFF2-40B4-BE49-F238E27FC236}">
                  <a16:creationId xmlns:a16="http://schemas.microsoft.com/office/drawing/2014/main" id="{B43F974C-3DD2-4AB3-5280-ACDB6C17C58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075468" y="0"/>
              <a:ext cx="2744932" cy="2744932"/>
            </a:xfrm>
            <a:prstGeom prst="rect">
              <a:avLst/>
            </a:prstGeom>
          </p:spPr>
        </p:pic>
      </p:grpSp>
      <p:sp>
        <p:nvSpPr>
          <p:cNvPr id="21" name="Rectangle 20">
            <a:extLst>
              <a:ext uri="{FF2B5EF4-FFF2-40B4-BE49-F238E27FC236}">
                <a16:creationId xmlns:a16="http://schemas.microsoft.com/office/drawing/2014/main" id="{D0B84C47-D71C-935D-1D93-43E3CE988D59}"/>
              </a:ext>
            </a:extLst>
          </p:cNvPr>
          <p:cNvSpPr/>
          <p:nvPr/>
        </p:nvSpPr>
        <p:spPr>
          <a:xfrm>
            <a:off x="10825132" y="-4098"/>
            <a:ext cx="1366868" cy="1366868"/>
          </a:xfrm>
          <a:prstGeom prst="rect">
            <a:avLst/>
          </a:prstGeom>
          <a:solidFill>
            <a:srgbClr val="FF9EA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sp>
        <p:nvSpPr>
          <p:cNvPr id="22" name="Rectangle 21">
            <a:extLst>
              <a:ext uri="{FF2B5EF4-FFF2-40B4-BE49-F238E27FC236}">
                <a16:creationId xmlns:a16="http://schemas.microsoft.com/office/drawing/2014/main" id="{E65A6279-B44D-6795-EF33-4FC5D9528360}"/>
              </a:ext>
            </a:extLst>
          </p:cNvPr>
          <p:cNvSpPr/>
          <p:nvPr/>
        </p:nvSpPr>
        <p:spPr>
          <a:xfrm>
            <a:off x="6710332" y="5491133"/>
            <a:ext cx="1366868" cy="1366868"/>
          </a:xfrm>
          <a:prstGeom prst="rect">
            <a:avLst/>
          </a:prstGeom>
          <a:solidFill>
            <a:srgbClr val="1F63A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pic>
        <p:nvPicPr>
          <p:cNvPr id="28" name="Graphic 27">
            <a:extLst>
              <a:ext uri="{FF2B5EF4-FFF2-40B4-BE49-F238E27FC236}">
                <a16:creationId xmlns:a16="http://schemas.microsoft.com/office/drawing/2014/main" id="{AB5D14E8-1D9F-B29A-A1DB-0665498B78E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820400" y="-4098"/>
            <a:ext cx="1371600" cy="1371600"/>
          </a:xfrm>
          <a:prstGeom prst="rect">
            <a:avLst/>
          </a:prstGeom>
        </p:spPr>
      </p:pic>
      <p:grpSp>
        <p:nvGrpSpPr>
          <p:cNvPr id="43" name="Group 42">
            <a:extLst>
              <a:ext uri="{FF2B5EF4-FFF2-40B4-BE49-F238E27FC236}">
                <a16:creationId xmlns:a16="http://schemas.microsoft.com/office/drawing/2014/main" id="{D30BB7AF-6471-362F-10EC-0B237A19D411}"/>
              </a:ext>
            </a:extLst>
          </p:cNvPr>
          <p:cNvGrpSpPr/>
          <p:nvPr/>
        </p:nvGrpSpPr>
        <p:grpSpPr>
          <a:xfrm>
            <a:off x="8077200" y="-4098"/>
            <a:ext cx="2743200" cy="2743200"/>
            <a:chOff x="6699136" y="2743200"/>
            <a:chExt cx="2743200" cy="2743200"/>
          </a:xfrm>
        </p:grpSpPr>
        <p:sp>
          <p:nvSpPr>
            <p:cNvPr id="24" name="Rectangle 23">
              <a:extLst>
                <a:ext uri="{FF2B5EF4-FFF2-40B4-BE49-F238E27FC236}">
                  <a16:creationId xmlns:a16="http://schemas.microsoft.com/office/drawing/2014/main" id="{BEAA57FF-0108-1591-F538-E32D924F6F49}"/>
                </a:ext>
              </a:extLst>
            </p:cNvPr>
            <p:cNvSpPr/>
            <p:nvPr/>
          </p:nvSpPr>
          <p:spPr>
            <a:xfrm>
              <a:off x="6699136" y="2743200"/>
              <a:ext cx="2743200" cy="2743200"/>
            </a:xfrm>
            <a:prstGeom prst="rect">
              <a:avLst/>
            </a:prstGeom>
            <a:solidFill>
              <a:srgbClr val="9CD99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3600"/>
            </a:p>
          </p:txBody>
        </p:sp>
        <p:pic>
          <p:nvPicPr>
            <p:cNvPr id="29" name="Graphic 28">
              <a:extLst>
                <a:ext uri="{FF2B5EF4-FFF2-40B4-BE49-F238E27FC236}">
                  <a16:creationId xmlns:a16="http://schemas.microsoft.com/office/drawing/2014/main" id="{F30757F8-A619-6ACF-FD7D-EFA712FF6EA7}"/>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699136" y="2743200"/>
              <a:ext cx="2743200" cy="2743200"/>
            </a:xfrm>
            <a:prstGeom prst="rect">
              <a:avLst/>
            </a:prstGeom>
          </p:spPr>
        </p:pic>
      </p:grpSp>
      <p:pic>
        <p:nvPicPr>
          <p:cNvPr id="36" name="Graphic 35">
            <a:extLst>
              <a:ext uri="{FF2B5EF4-FFF2-40B4-BE49-F238E27FC236}">
                <a16:creationId xmlns:a16="http://schemas.microsoft.com/office/drawing/2014/main" id="{3F7F1189-397F-E104-CE9D-E9608F6245AC}"/>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710332" y="5491133"/>
            <a:ext cx="1371601" cy="1371601"/>
          </a:xfrm>
          <a:prstGeom prst="rect">
            <a:avLst/>
          </a:prstGeom>
        </p:spPr>
      </p:pic>
      <p:sp>
        <p:nvSpPr>
          <p:cNvPr id="2" name="Rectangle 1">
            <a:extLst>
              <a:ext uri="{FF2B5EF4-FFF2-40B4-BE49-F238E27FC236}">
                <a16:creationId xmlns:a16="http://schemas.microsoft.com/office/drawing/2014/main" id="{9676EB84-B37A-9A60-DB2C-19289E425FF3}"/>
              </a:ext>
            </a:extLst>
          </p:cNvPr>
          <p:cNvSpPr/>
          <p:nvPr/>
        </p:nvSpPr>
        <p:spPr>
          <a:xfrm>
            <a:off x="508000" y="5109507"/>
            <a:ext cx="4572000" cy="597752"/>
          </a:xfrm>
          <a:prstGeom prst="rect">
            <a:avLst/>
          </a:prstGeom>
          <a:solidFill>
            <a:srgbClr val="FFBA3B"/>
          </a:solidFill>
          <a:ln>
            <a:noFill/>
          </a:ln>
        </p:spPr>
        <p:style>
          <a:lnRef idx="2">
            <a:schemeClr val="accent1">
              <a:shade val="15000"/>
            </a:schemeClr>
          </a:lnRef>
          <a:fillRef idx="1">
            <a:schemeClr val="accent1"/>
          </a:fillRef>
          <a:effectRef idx="0">
            <a:schemeClr val="accent1"/>
          </a:effectRef>
          <a:fontRef idx="minor">
            <a:schemeClr val="lt1"/>
          </a:fontRef>
        </p:style>
        <p:txBody>
          <a:bodyPr lIns="180000" tIns="180000" rIns="180000" bIns="180000" rtlCol="0" anchor="ctr"/>
          <a:lstStyle/>
          <a:p>
            <a:r>
              <a:rPr lang="en-GB" dirty="0">
                <a:solidFill>
                  <a:schemeClr val="tx2"/>
                </a:solidFill>
              </a:rPr>
              <a:t>media@suttontrust.com</a:t>
            </a:r>
          </a:p>
        </p:txBody>
      </p:sp>
    </p:spTree>
    <p:extLst>
      <p:ext uri="{BB962C8B-B14F-4D97-AF65-F5344CB8AC3E}">
        <p14:creationId xmlns:p14="http://schemas.microsoft.com/office/powerpoint/2010/main" val="3943059937"/>
      </p:ext>
    </p:extLst>
  </p:cSld>
  <p:clrMapOvr>
    <a:masterClrMapping/>
  </p:clrMapOvr>
</p:sld>
</file>

<file path=ppt/theme/theme1.xml><?xml version="1.0" encoding="utf-8"?>
<a:theme xmlns:a="http://schemas.openxmlformats.org/drawingml/2006/main" name="TST-coral">
  <a:themeElements>
    <a:clrScheme name="SUT coral">
      <a:dk1>
        <a:srgbClr val="000000"/>
      </a:dk1>
      <a:lt1>
        <a:srgbClr val="FFFFFF"/>
      </a:lt1>
      <a:dk2>
        <a:srgbClr val="064891"/>
      </a:dk2>
      <a:lt2>
        <a:srgbClr val="C9E8FF"/>
      </a:lt2>
      <a:accent1>
        <a:srgbClr val="064891"/>
      </a:accent1>
      <a:accent2>
        <a:srgbClr val="FA5E61"/>
      </a:accent2>
      <a:accent3>
        <a:srgbClr val="FFCCCF"/>
      </a:accent3>
      <a:accent4>
        <a:srgbClr val="94C4F0"/>
      </a:accent4>
      <a:accent5>
        <a:srgbClr val="928BD3"/>
      </a:accent5>
      <a:accent6>
        <a:srgbClr val="DFD0F1"/>
      </a:accent6>
      <a:hlink>
        <a:srgbClr val="054891"/>
      </a:hlink>
      <a:folHlink>
        <a:srgbClr val="054891"/>
      </a:folHlink>
    </a:clrScheme>
    <a:fontScheme name="Sutton Trust">
      <a:majorFont>
        <a:latin typeface="National 2 Condensed"/>
        <a:ea typeface=""/>
        <a:cs typeface=""/>
      </a:majorFont>
      <a:minorFont>
        <a:latin typeface="Figtre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Custom Color 1">
      <a:srgbClr val="C9E8FF"/>
    </a:custClr>
    <a:custClr name="Custom Color 2">
      <a:srgbClr val="94C4F0"/>
    </a:custClr>
    <a:custClr name="Custom Color 3">
      <a:srgbClr val="1F63AD"/>
    </a:custClr>
    <a:custClr name="Custom Color 4">
      <a:srgbClr val="FFCCCF"/>
    </a:custClr>
    <a:custClr name="Custom Color 5">
      <a:srgbClr val="FF9EA1"/>
    </a:custClr>
    <a:custClr name="Custom Color 6">
      <a:srgbClr val="FA5E61"/>
    </a:custClr>
    <a:custClr name="Custom Color 7">
      <a:srgbClr val="A1D9D6"/>
    </a:custClr>
    <a:custClr name="Custom Color 8">
      <a:srgbClr val="70CCC7"/>
    </a:custClr>
    <a:custClr name="Custom Color 9">
      <a:srgbClr val="008F8A"/>
    </a:custClr>
    <a:custClr name="Custom Color 10">
      <a:srgbClr val="FFDEA3"/>
    </a:custClr>
    <a:custClr name="Custom Color 11">
      <a:srgbClr val="FFBA3B"/>
    </a:custClr>
    <a:custClr name="Custom Color 12">
      <a:srgbClr val="ED7000"/>
    </a:custClr>
    <a:custClr name="Custom Color 13">
      <a:srgbClr val="C2E8BF"/>
    </a:custClr>
    <a:custClr name="Custom Color 14">
      <a:srgbClr val="9CD991"/>
    </a:custClr>
    <a:custClr name="Custom Color 15">
      <a:srgbClr val="59A34A"/>
    </a:custClr>
    <a:custClr name="Custom Color 16">
      <a:srgbClr val="E0D1F2"/>
    </a:custClr>
    <a:custClr name="Custom Color 17">
      <a:srgbClr val="C9ADE8"/>
    </a:custClr>
    <a:custClr name="Custom Color 18">
      <a:srgbClr val="948CD4"/>
    </a:custClr>
    <a:custClr name="Custom Color 19">
      <a:srgbClr val="ECECEC"/>
    </a:custClr>
    <a:custClr name="TST">
      <a:srgbClr val="C6C6C5"/>
    </a:custClr>
  </a:custClrLst>
  <a:extLst>
    <a:ext uri="{05A4C25C-085E-4340-85A3-A5531E510DB2}">
      <thm15:themeFamily xmlns:thm15="http://schemas.microsoft.com/office/thememl/2012/main" name="TST-coral" id="{65DC2CB7-887D-46E9-829F-588130092C16}" vid="{614550A7-52F7-4DEA-9999-3DA0977BFD1F}"/>
    </a:ext>
  </a:extLst>
</a:theme>
</file>

<file path=ppt/theme/theme2.xml><?xml version="1.0" encoding="utf-8"?>
<a:theme xmlns:a="http://schemas.openxmlformats.org/drawingml/2006/main" name="1_TST-coral">
  <a:themeElements>
    <a:clrScheme name="SUT coral">
      <a:dk1>
        <a:srgbClr val="000000"/>
      </a:dk1>
      <a:lt1>
        <a:srgbClr val="FFFFFF"/>
      </a:lt1>
      <a:dk2>
        <a:srgbClr val="064891"/>
      </a:dk2>
      <a:lt2>
        <a:srgbClr val="C9E8FF"/>
      </a:lt2>
      <a:accent1>
        <a:srgbClr val="064891"/>
      </a:accent1>
      <a:accent2>
        <a:srgbClr val="FA5E61"/>
      </a:accent2>
      <a:accent3>
        <a:srgbClr val="FFCCCF"/>
      </a:accent3>
      <a:accent4>
        <a:srgbClr val="94C4F0"/>
      </a:accent4>
      <a:accent5>
        <a:srgbClr val="928BD3"/>
      </a:accent5>
      <a:accent6>
        <a:srgbClr val="DFD0F1"/>
      </a:accent6>
      <a:hlink>
        <a:srgbClr val="054891"/>
      </a:hlink>
      <a:folHlink>
        <a:srgbClr val="054891"/>
      </a:folHlink>
    </a:clrScheme>
    <a:fontScheme name="Sutton Trust">
      <a:majorFont>
        <a:latin typeface="National 2 Condensed"/>
        <a:ea typeface=""/>
        <a:cs typeface=""/>
      </a:majorFont>
      <a:minorFont>
        <a:latin typeface="Figtre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Custom Color 1">
      <a:srgbClr val="C9E8FF"/>
    </a:custClr>
    <a:custClr name="Custom Color 2">
      <a:srgbClr val="94C4F0"/>
    </a:custClr>
    <a:custClr name="Custom Color 3">
      <a:srgbClr val="1F63AD"/>
    </a:custClr>
    <a:custClr name="Custom Color 4">
      <a:srgbClr val="FFCCCF"/>
    </a:custClr>
    <a:custClr name="Custom Color 5">
      <a:srgbClr val="FF9EA1"/>
    </a:custClr>
    <a:custClr name="Custom Color 6">
      <a:srgbClr val="FA5E61"/>
    </a:custClr>
    <a:custClr name="Custom Color 7">
      <a:srgbClr val="A1D9D6"/>
    </a:custClr>
    <a:custClr name="Custom Color 8">
      <a:srgbClr val="70CCC7"/>
    </a:custClr>
    <a:custClr name="Custom Color 9">
      <a:srgbClr val="008F8A"/>
    </a:custClr>
    <a:custClr name="Custom Color 10">
      <a:srgbClr val="FFDEA3"/>
    </a:custClr>
    <a:custClr name="Custom Color 11">
      <a:srgbClr val="FFBA3B"/>
    </a:custClr>
    <a:custClr name="Custom Color 12">
      <a:srgbClr val="ED7000"/>
    </a:custClr>
    <a:custClr name="Custom Color 13">
      <a:srgbClr val="C2E8BF"/>
    </a:custClr>
    <a:custClr name="Custom Color 14">
      <a:srgbClr val="9CD991"/>
    </a:custClr>
    <a:custClr name="Custom Color 15">
      <a:srgbClr val="59A34A"/>
    </a:custClr>
    <a:custClr name="Custom Color 16">
      <a:srgbClr val="E0D1F2"/>
    </a:custClr>
    <a:custClr name="Custom Color 17">
      <a:srgbClr val="C9ADE8"/>
    </a:custClr>
    <a:custClr name="Custom Color 18">
      <a:srgbClr val="948CD4"/>
    </a:custClr>
    <a:custClr name="Custom Color 19">
      <a:srgbClr val="ECECEC"/>
    </a:custClr>
    <a:custClr name="TST">
      <a:srgbClr val="C6C6C5"/>
    </a:custClr>
  </a:custClrLst>
  <a:extLst>
    <a:ext uri="{05A4C25C-085E-4340-85A3-A5531E510DB2}">
      <thm15:themeFamily xmlns:thm15="http://schemas.microsoft.com/office/thememl/2012/main" name="TST-coral" id="{65DC2CB7-887D-46E9-829F-588130092C16}" vid="{614550A7-52F7-4DEA-9999-3DA0977BFD1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39a84c4-ad8e-437f-aac1-85b38d2af2e3">
      <Terms xmlns="http://schemas.microsoft.com/office/infopath/2007/PartnerControls"/>
    </lcf76f155ced4ddcb4097134ff3c332f>
    <TaxCatchAll xmlns="a99c0a8b-42e9-4052-846c-6ee969f15de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732C78BC1AA9C418894D313F6BF6FB7" ma:contentTypeVersion="13" ma:contentTypeDescription="Create a new document." ma:contentTypeScope="" ma:versionID="e237836a086f8df0b229d71c162613a8">
  <xsd:schema xmlns:xsd="http://www.w3.org/2001/XMLSchema" xmlns:xs="http://www.w3.org/2001/XMLSchema" xmlns:p="http://schemas.microsoft.com/office/2006/metadata/properties" xmlns:ns2="d39a84c4-ad8e-437f-aac1-85b38d2af2e3" xmlns:ns3="a99c0a8b-42e9-4052-846c-6ee969f15de1" targetNamespace="http://schemas.microsoft.com/office/2006/metadata/properties" ma:root="true" ma:fieldsID="c8af81939053c1d4803a165e4a2946f6" ns2:_="" ns3:_="">
    <xsd:import namespace="d39a84c4-ad8e-437f-aac1-85b38d2af2e3"/>
    <xsd:import namespace="a99c0a8b-42e9-4052-846c-6ee969f15de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9a84c4-ad8e-437f-aac1-85b38d2af2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e724c835-4c64-4265-9c9d-2fa193738ce7"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99c0a8b-42e9-4052-846c-6ee969f15de1"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a60af03-2ab1-458a-a4b1-ccf05f3f8e44}" ma:internalName="TaxCatchAll" ma:showField="CatchAllData" ma:web="a99c0a8b-42e9-4052-846c-6ee969f15de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C63C75B-9F32-49EE-A4C2-5CEDDD2F073F}">
  <ds:schemaRefs>
    <ds:schemaRef ds:uri="6dd01186-36f8-4385-a2fe-1e94ed07654e"/>
    <ds:schemaRef ds:uri="7f545572-1732-457e-b067-d71514446680"/>
    <ds:schemaRef ds:uri="a99c0a8b-42e9-4052-846c-6ee969f15de1"/>
    <ds:schemaRef ds:uri="d39a84c4-ad8e-437f-aac1-85b38d2af2e3"/>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5C643DA-DA5A-4445-BE44-323A6C3553D1}">
  <ds:schemaRefs>
    <ds:schemaRef ds:uri="a99c0a8b-42e9-4052-846c-6ee969f15de1"/>
    <ds:schemaRef ds:uri="d39a84c4-ad8e-437f-aac1-85b38d2af2e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0F848DF-3BE0-481E-9591-5B8ECB6D19F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TST-coral</Template>
  <TotalTime>6082</TotalTime>
  <Words>677</Words>
  <Application>Microsoft Office PowerPoint</Application>
  <PresentationFormat>Widescreen</PresentationFormat>
  <Paragraphs>45</Paragraphs>
  <Slides>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vt:i4>
      </vt:variant>
    </vt:vector>
  </HeadingPairs>
  <TitlesOfParts>
    <vt:vector size="13" baseType="lpstr">
      <vt:lpstr>Aptos</vt:lpstr>
      <vt:lpstr>Calibri</vt:lpstr>
      <vt:lpstr>Figtree</vt:lpstr>
      <vt:lpstr>National 2 Condensed</vt:lpstr>
      <vt:lpstr>Trebuchet MS</vt:lpstr>
      <vt:lpstr>TST-coral</vt:lpstr>
      <vt:lpstr>1_TST-coral</vt:lpstr>
      <vt:lpstr>Social Mobility Day 2025</vt:lpstr>
      <vt:lpstr>What is Social Mobility Day? </vt:lpstr>
      <vt:lpstr>Social media cards</vt:lpstr>
      <vt:lpstr>Share our content on X, Bluesky, Instagram or LinkedIn. Remember to use @The Sutton Trust and #socialmobilityday #shiftmindsets</vt:lpstr>
      <vt:lpstr>What do we mean by Social Mobility?</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Francesca Romano</dc:creator>
  <cp:lastModifiedBy>Sophie Garner</cp:lastModifiedBy>
  <cp:revision>5</cp:revision>
  <dcterms:created xsi:type="dcterms:W3CDTF">2024-02-27T09:31:49Z</dcterms:created>
  <dcterms:modified xsi:type="dcterms:W3CDTF">2025-05-29T15:33:32Z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0x010100B732C78BC1AA9C418894D313F6BF6FB7</vt:lpwstr>
  </property>
  <property fmtid="{D5CDD505-2E9C-101B-9397-08002B2CF9AE}" pid="3" name="MediaServiceImageTags">
    <vt:lpwstr/>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xd_Signature">
    <vt:bool>false</vt:bool>
  </property>
</Properties>
</file>